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7"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12190413" cy="7021513"/>
  <p:notesSz cx="6858000" cy="9144000"/>
  <p:defaultTextStyle>
    <a:defPPr>
      <a:defRPr lang="de-DE"/>
    </a:defPPr>
    <a:lvl1pPr marL="0" algn="l" defTabSz="1047902" rtl="0" eaLnBrk="1" latinLnBrk="0" hangingPunct="1">
      <a:defRPr sz="2100" kern="1200">
        <a:solidFill>
          <a:schemeClr val="tx1"/>
        </a:solidFill>
        <a:latin typeface="+mn-lt"/>
        <a:ea typeface="+mn-ea"/>
        <a:cs typeface="+mn-cs"/>
      </a:defRPr>
    </a:lvl1pPr>
    <a:lvl2pPr marL="523951" algn="l" defTabSz="1047902" rtl="0" eaLnBrk="1" latinLnBrk="0" hangingPunct="1">
      <a:defRPr sz="2100" kern="1200">
        <a:solidFill>
          <a:schemeClr val="tx1"/>
        </a:solidFill>
        <a:latin typeface="+mn-lt"/>
        <a:ea typeface="+mn-ea"/>
        <a:cs typeface="+mn-cs"/>
      </a:defRPr>
    </a:lvl2pPr>
    <a:lvl3pPr marL="1047902" algn="l" defTabSz="1047902" rtl="0" eaLnBrk="1" latinLnBrk="0" hangingPunct="1">
      <a:defRPr sz="2100" kern="1200">
        <a:solidFill>
          <a:schemeClr val="tx1"/>
        </a:solidFill>
        <a:latin typeface="+mn-lt"/>
        <a:ea typeface="+mn-ea"/>
        <a:cs typeface="+mn-cs"/>
      </a:defRPr>
    </a:lvl3pPr>
    <a:lvl4pPr marL="1571854" algn="l" defTabSz="1047902" rtl="0" eaLnBrk="1" latinLnBrk="0" hangingPunct="1">
      <a:defRPr sz="2100" kern="1200">
        <a:solidFill>
          <a:schemeClr val="tx1"/>
        </a:solidFill>
        <a:latin typeface="+mn-lt"/>
        <a:ea typeface="+mn-ea"/>
        <a:cs typeface="+mn-cs"/>
      </a:defRPr>
    </a:lvl4pPr>
    <a:lvl5pPr marL="2095805" algn="l" defTabSz="1047902" rtl="0" eaLnBrk="1" latinLnBrk="0" hangingPunct="1">
      <a:defRPr sz="2100" kern="1200">
        <a:solidFill>
          <a:schemeClr val="tx1"/>
        </a:solidFill>
        <a:latin typeface="+mn-lt"/>
        <a:ea typeface="+mn-ea"/>
        <a:cs typeface="+mn-cs"/>
      </a:defRPr>
    </a:lvl5pPr>
    <a:lvl6pPr marL="2619756" algn="l" defTabSz="1047902" rtl="0" eaLnBrk="1" latinLnBrk="0" hangingPunct="1">
      <a:defRPr sz="2100" kern="1200">
        <a:solidFill>
          <a:schemeClr val="tx1"/>
        </a:solidFill>
        <a:latin typeface="+mn-lt"/>
        <a:ea typeface="+mn-ea"/>
        <a:cs typeface="+mn-cs"/>
      </a:defRPr>
    </a:lvl6pPr>
    <a:lvl7pPr marL="3143707" algn="l" defTabSz="1047902" rtl="0" eaLnBrk="1" latinLnBrk="0" hangingPunct="1">
      <a:defRPr sz="2100" kern="1200">
        <a:solidFill>
          <a:schemeClr val="tx1"/>
        </a:solidFill>
        <a:latin typeface="+mn-lt"/>
        <a:ea typeface="+mn-ea"/>
        <a:cs typeface="+mn-cs"/>
      </a:defRPr>
    </a:lvl7pPr>
    <a:lvl8pPr marL="3667658" algn="l" defTabSz="1047902" rtl="0" eaLnBrk="1" latinLnBrk="0" hangingPunct="1">
      <a:defRPr sz="2100" kern="1200">
        <a:solidFill>
          <a:schemeClr val="tx1"/>
        </a:solidFill>
        <a:latin typeface="+mn-lt"/>
        <a:ea typeface="+mn-ea"/>
        <a:cs typeface="+mn-cs"/>
      </a:defRPr>
    </a:lvl8pPr>
    <a:lvl9pPr marL="4191610" algn="l" defTabSz="1047902" rtl="0" eaLnBrk="1" latinLnBrk="0" hangingPunct="1">
      <a:defRPr sz="2100" kern="1200">
        <a:solidFill>
          <a:schemeClr val="tx1"/>
        </a:solidFill>
        <a:latin typeface="+mn-lt"/>
        <a:ea typeface="+mn-ea"/>
        <a:cs typeface="+mn-cs"/>
      </a:defRPr>
    </a:lvl9pPr>
  </p:defaultTextStyle>
  <p:modifyVerifier cryptProviderType="rsaAES" cryptAlgorithmClass="hash" cryptAlgorithmType="typeAny" cryptAlgorithmSid="14" spinCount="100000" saltData="TKNmqiiAOFRaZEMEvFny3A==" hashData="10vqEX7q9qalVt5TMRrd1MIxl9q3+GG7ErUHtLs5215FOV1sImKeb/0NygwDhYHfUPnY5yJhC/hfRrtANMfhXQ=="/>
  <p:extLst>
    <p:ext uri="{EFAFB233-063F-42B5-8137-9DF3F51BA10A}">
      <p15:sldGuideLst xmlns:p15="http://schemas.microsoft.com/office/powerpoint/2012/main">
        <p15:guide id="1" orient="horz" pos="221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754" y="62"/>
      </p:cViewPr>
      <p:guideLst>
        <p:guide orient="horz" pos="22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281" y="2181222"/>
            <a:ext cx="10361851" cy="1505074"/>
          </a:xfrm>
        </p:spPr>
        <p:txBody>
          <a:bodyPr/>
          <a:lstStyle/>
          <a:p>
            <a:r>
              <a:rPr lang="de-DE"/>
              <a:t>Titelmasterformat durch Klicken bearbeiten</a:t>
            </a:r>
          </a:p>
        </p:txBody>
      </p:sp>
      <p:sp>
        <p:nvSpPr>
          <p:cNvPr id="3" name="Untertitel 2"/>
          <p:cNvSpPr>
            <a:spLocks noGrp="1"/>
          </p:cNvSpPr>
          <p:nvPr>
            <p:ph type="subTitle" idx="1"/>
          </p:nvPr>
        </p:nvSpPr>
        <p:spPr>
          <a:xfrm>
            <a:off x="1828562" y="3978857"/>
            <a:ext cx="8533289" cy="1794387"/>
          </a:xfrm>
        </p:spPr>
        <p:txBody>
          <a:bodyPr/>
          <a:lstStyle>
            <a:lvl1pPr marL="0" indent="0" algn="ctr">
              <a:buNone/>
              <a:defRPr>
                <a:solidFill>
                  <a:schemeClr val="tx1">
                    <a:tint val="75000"/>
                  </a:schemeClr>
                </a:solidFill>
              </a:defRPr>
            </a:lvl1pPr>
            <a:lvl2pPr marL="523951" indent="0" algn="ctr">
              <a:buNone/>
              <a:defRPr>
                <a:solidFill>
                  <a:schemeClr val="tx1">
                    <a:tint val="75000"/>
                  </a:schemeClr>
                </a:solidFill>
              </a:defRPr>
            </a:lvl2pPr>
            <a:lvl3pPr marL="1047902" indent="0" algn="ctr">
              <a:buNone/>
              <a:defRPr>
                <a:solidFill>
                  <a:schemeClr val="tx1">
                    <a:tint val="75000"/>
                  </a:schemeClr>
                </a:solidFill>
              </a:defRPr>
            </a:lvl3pPr>
            <a:lvl4pPr marL="1571854" indent="0" algn="ctr">
              <a:buNone/>
              <a:defRPr>
                <a:solidFill>
                  <a:schemeClr val="tx1">
                    <a:tint val="75000"/>
                  </a:schemeClr>
                </a:solidFill>
              </a:defRPr>
            </a:lvl4pPr>
            <a:lvl5pPr marL="2095805" indent="0" algn="ctr">
              <a:buNone/>
              <a:defRPr>
                <a:solidFill>
                  <a:schemeClr val="tx1">
                    <a:tint val="75000"/>
                  </a:schemeClr>
                </a:solidFill>
              </a:defRPr>
            </a:lvl5pPr>
            <a:lvl6pPr marL="2619756" indent="0" algn="ctr">
              <a:buNone/>
              <a:defRPr>
                <a:solidFill>
                  <a:schemeClr val="tx1">
                    <a:tint val="75000"/>
                  </a:schemeClr>
                </a:solidFill>
              </a:defRPr>
            </a:lvl6pPr>
            <a:lvl7pPr marL="3143707" indent="0" algn="ctr">
              <a:buNone/>
              <a:defRPr>
                <a:solidFill>
                  <a:schemeClr val="tx1">
                    <a:tint val="75000"/>
                  </a:schemeClr>
                </a:solidFill>
              </a:defRPr>
            </a:lvl7pPr>
            <a:lvl8pPr marL="3667658" indent="0" algn="ctr">
              <a:buNone/>
              <a:defRPr>
                <a:solidFill>
                  <a:schemeClr val="tx1">
                    <a:tint val="75000"/>
                  </a:schemeClr>
                </a:solidFill>
              </a:defRPr>
            </a:lvl8pPr>
            <a:lvl9pPr marL="419161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3128FDE-E4DA-4942-82CF-67BF9B987A10}" type="datetimeFigureOut">
              <a:rPr lang="de-DE" smtClean="0"/>
              <a:t>26.02.2018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890C90-55AC-4ED2-99CF-6620055DA633}" type="slidenum">
              <a:rPr lang="de-DE" smtClean="0"/>
              <a:t>‹Nr.›</a:t>
            </a:fld>
            <a:endParaRPr lang="de-DE"/>
          </a:p>
        </p:txBody>
      </p:sp>
    </p:spTree>
    <p:extLst>
      <p:ext uri="{BB962C8B-B14F-4D97-AF65-F5344CB8AC3E}">
        <p14:creationId xmlns:p14="http://schemas.microsoft.com/office/powerpoint/2010/main" val="6017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3128FDE-E4DA-4942-82CF-67BF9B987A10}" type="datetimeFigureOut">
              <a:rPr lang="de-DE" smtClean="0"/>
              <a:t>26.02.2018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890C90-55AC-4ED2-99CF-6620055DA633}" type="slidenum">
              <a:rPr lang="de-DE" smtClean="0"/>
              <a:t>‹Nr.›</a:t>
            </a:fld>
            <a:endParaRPr lang="de-DE"/>
          </a:p>
        </p:txBody>
      </p:sp>
    </p:spTree>
    <p:extLst>
      <p:ext uri="{BB962C8B-B14F-4D97-AF65-F5344CB8AC3E}">
        <p14:creationId xmlns:p14="http://schemas.microsoft.com/office/powerpoint/2010/main" val="4046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8049" y="281188"/>
            <a:ext cx="2742843" cy="5991041"/>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521" y="281188"/>
            <a:ext cx="8025355" cy="5991041"/>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3128FDE-E4DA-4942-82CF-67BF9B987A10}" type="datetimeFigureOut">
              <a:rPr lang="de-DE" smtClean="0"/>
              <a:t>26.02.2018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890C90-55AC-4ED2-99CF-6620055DA633}" type="slidenum">
              <a:rPr lang="de-DE" smtClean="0"/>
              <a:t>‹Nr.›</a:t>
            </a:fld>
            <a:endParaRPr lang="de-DE"/>
          </a:p>
        </p:txBody>
      </p:sp>
    </p:spTree>
    <p:extLst>
      <p:ext uri="{BB962C8B-B14F-4D97-AF65-F5344CB8AC3E}">
        <p14:creationId xmlns:p14="http://schemas.microsoft.com/office/powerpoint/2010/main" val="38191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3128FDE-E4DA-4942-82CF-67BF9B987A10}" type="datetimeFigureOut">
              <a:rPr lang="de-DE" smtClean="0"/>
              <a:t>26.02.2018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890C90-55AC-4ED2-99CF-6620055DA633}" type="slidenum">
              <a:rPr lang="de-DE" smtClean="0"/>
              <a:t>‹Nr.›</a:t>
            </a:fld>
            <a:endParaRPr lang="de-DE"/>
          </a:p>
        </p:txBody>
      </p:sp>
    </p:spTree>
    <p:extLst>
      <p:ext uri="{BB962C8B-B14F-4D97-AF65-F5344CB8AC3E}">
        <p14:creationId xmlns:p14="http://schemas.microsoft.com/office/powerpoint/2010/main" val="311120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2959" y="4511974"/>
            <a:ext cx="10361851" cy="1394550"/>
          </a:xfrm>
        </p:spPr>
        <p:txBody>
          <a:bodyPr anchor="t"/>
          <a:lstStyle>
            <a:lvl1pPr algn="l">
              <a:defRPr sz="4600" b="1" cap="all"/>
            </a:lvl1pPr>
          </a:lstStyle>
          <a:p>
            <a:r>
              <a:rPr lang="de-DE"/>
              <a:t>Titelmasterformat durch Klicken bearbeiten</a:t>
            </a:r>
          </a:p>
        </p:txBody>
      </p:sp>
      <p:sp>
        <p:nvSpPr>
          <p:cNvPr id="3" name="Textplatzhalter 2"/>
          <p:cNvSpPr>
            <a:spLocks noGrp="1"/>
          </p:cNvSpPr>
          <p:nvPr>
            <p:ph type="body" idx="1"/>
          </p:nvPr>
        </p:nvSpPr>
        <p:spPr>
          <a:xfrm>
            <a:off x="962959" y="2976018"/>
            <a:ext cx="10361851" cy="1535955"/>
          </a:xfrm>
        </p:spPr>
        <p:txBody>
          <a:bodyPr anchor="b"/>
          <a:lstStyle>
            <a:lvl1pPr marL="0" indent="0">
              <a:buNone/>
              <a:defRPr sz="2300">
                <a:solidFill>
                  <a:schemeClr val="tx1">
                    <a:tint val="75000"/>
                  </a:schemeClr>
                </a:solidFill>
              </a:defRPr>
            </a:lvl1pPr>
            <a:lvl2pPr marL="523951" indent="0">
              <a:buNone/>
              <a:defRPr sz="2100">
                <a:solidFill>
                  <a:schemeClr val="tx1">
                    <a:tint val="75000"/>
                  </a:schemeClr>
                </a:solidFill>
              </a:defRPr>
            </a:lvl2pPr>
            <a:lvl3pPr marL="1047902" indent="0">
              <a:buNone/>
              <a:defRPr sz="1800">
                <a:solidFill>
                  <a:schemeClr val="tx1">
                    <a:tint val="75000"/>
                  </a:schemeClr>
                </a:solidFill>
              </a:defRPr>
            </a:lvl3pPr>
            <a:lvl4pPr marL="1571854" indent="0">
              <a:buNone/>
              <a:defRPr sz="1600">
                <a:solidFill>
                  <a:schemeClr val="tx1">
                    <a:tint val="75000"/>
                  </a:schemeClr>
                </a:solidFill>
              </a:defRPr>
            </a:lvl4pPr>
            <a:lvl5pPr marL="2095805" indent="0">
              <a:buNone/>
              <a:defRPr sz="1600">
                <a:solidFill>
                  <a:schemeClr val="tx1">
                    <a:tint val="75000"/>
                  </a:schemeClr>
                </a:solidFill>
              </a:defRPr>
            </a:lvl5pPr>
            <a:lvl6pPr marL="2619756" indent="0">
              <a:buNone/>
              <a:defRPr sz="1600">
                <a:solidFill>
                  <a:schemeClr val="tx1">
                    <a:tint val="75000"/>
                  </a:schemeClr>
                </a:solidFill>
              </a:defRPr>
            </a:lvl6pPr>
            <a:lvl7pPr marL="3143707" indent="0">
              <a:buNone/>
              <a:defRPr sz="1600">
                <a:solidFill>
                  <a:schemeClr val="tx1">
                    <a:tint val="75000"/>
                  </a:schemeClr>
                </a:solidFill>
              </a:defRPr>
            </a:lvl7pPr>
            <a:lvl8pPr marL="3667658" indent="0">
              <a:buNone/>
              <a:defRPr sz="1600">
                <a:solidFill>
                  <a:schemeClr val="tx1">
                    <a:tint val="75000"/>
                  </a:schemeClr>
                </a:solidFill>
              </a:defRPr>
            </a:lvl8pPr>
            <a:lvl9pPr marL="419161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B3128FDE-E4DA-4942-82CF-67BF9B987A10}" type="datetimeFigureOut">
              <a:rPr lang="de-DE" smtClean="0"/>
              <a:t>26.02.2018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890C90-55AC-4ED2-99CF-6620055DA633}" type="slidenum">
              <a:rPr lang="de-DE" smtClean="0"/>
              <a:t>‹Nr.›</a:t>
            </a:fld>
            <a:endParaRPr lang="de-DE"/>
          </a:p>
        </p:txBody>
      </p:sp>
    </p:spTree>
    <p:extLst>
      <p:ext uri="{BB962C8B-B14F-4D97-AF65-F5344CB8AC3E}">
        <p14:creationId xmlns:p14="http://schemas.microsoft.com/office/powerpoint/2010/main" val="39585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521" y="1638355"/>
            <a:ext cx="5384099" cy="4633874"/>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6793" y="1638355"/>
            <a:ext cx="5384099" cy="4633874"/>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3128FDE-E4DA-4942-82CF-67BF9B987A10}" type="datetimeFigureOut">
              <a:rPr lang="de-DE" smtClean="0"/>
              <a:t>26.02.2018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C890C90-55AC-4ED2-99CF-6620055DA633}" type="slidenum">
              <a:rPr lang="de-DE" smtClean="0"/>
              <a:t>‹Nr.›</a:t>
            </a:fld>
            <a:endParaRPr lang="de-DE"/>
          </a:p>
        </p:txBody>
      </p:sp>
    </p:spTree>
    <p:extLst>
      <p:ext uri="{BB962C8B-B14F-4D97-AF65-F5344CB8AC3E}">
        <p14:creationId xmlns:p14="http://schemas.microsoft.com/office/powerpoint/2010/main" val="408618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521" y="1571714"/>
            <a:ext cx="5386216" cy="655016"/>
          </a:xfrm>
        </p:spPr>
        <p:txBody>
          <a:bodyPr anchor="b"/>
          <a:lstStyle>
            <a:lvl1pPr marL="0" indent="0">
              <a:buNone/>
              <a:defRPr sz="2800" b="1"/>
            </a:lvl1pPr>
            <a:lvl2pPr marL="523951" indent="0">
              <a:buNone/>
              <a:defRPr sz="2300" b="1"/>
            </a:lvl2pPr>
            <a:lvl3pPr marL="1047902" indent="0">
              <a:buNone/>
              <a:defRPr sz="2100" b="1"/>
            </a:lvl3pPr>
            <a:lvl4pPr marL="1571854" indent="0">
              <a:buNone/>
              <a:defRPr sz="1800" b="1"/>
            </a:lvl4pPr>
            <a:lvl5pPr marL="2095805" indent="0">
              <a:buNone/>
              <a:defRPr sz="1800" b="1"/>
            </a:lvl5pPr>
            <a:lvl6pPr marL="2619756" indent="0">
              <a:buNone/>
              <a:defRPr sz="1800" b="1"/>
            </a:lvl6pPr>
            <a:lvl7pPr marL="3143707" indent="0">
              <a:buNone/>
              <a:defRPr sz="1800" b="1"/>
            </a:lvl7pPr>
            <a:lvl8pPr marL="3667658" indent="0">
              <a:buNone/>
              <a:defRPr sz="1800" b="1"/>
            </a:lvl8pPr>
            <a:lvl9pPr marL="4191610" indent="0">
              <a:buNone/>
              <a:defRPr sz="1800" b="1"/>
            </a:lvl9pPr>
          </a:lstStyle>
          <a:p>
            <a:pPr lvl="0"/>
            <a:r>
              <a:rPr lang="de-DE"/>
              <a:t>Textmasterformat bearbeiten</a:t>
            </a:r>
          </a:p>
        </p:txBody>
      </p:sp>
      <p:sp>
        <p:nvSpPr>
          <p:cNvPr id="4" name="Inhaltsplatzhalter 3"/>
          <p:cNvSpPr>
            <a:spLocks noGrp="1"/>
          </p:cNvSpPr>
          <p:nvPr>
            <p:ph sz="half" idx="2"/>
          </p:nvPr>
        </p:nvSpPr>
        <p:spPr>
          <a:xfrm>
            <a:off x="609521" y="2226730"/>
            <a:ext cx="5386216" cy="4045497"/>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2561" y="1571714"/>
            <a:ext cx="5388332" cy="655016"/>
          </a:xfrm>
        </p:spPr>
        <p:txBody>
          <a:bodyPr anchor="b"/>
          <a:lstStyle>
            <a:lvl1pPr marL="0" indent="0">
              <a:buNone/>
              <a:defRPr sz="2800" b="1"/>
            </a:lvl1pPr>
            <a:lvl2pPr marL="523951" indent="0">
              <a:buNone/>
              <a:defRPr sz="2300" b="1"/>
            </a:lvl2pPr>
            <a:lvl3pPr marL="1047902" indent="0">
              <a:buNone/>
              <a:defRPr sz="2100" b="1"/>
            </a:lvl3pPr>
            <a:lvl4pPr marL="1571854" indent="0">
              <a:buNone/>
              <a:defRPr sz="1800" b="1"/>
            </a:lvl4pPr>
            <a:lvl5pPr marL="2095805" indent="0">
              <a:buNone/>
              <a:defRPr sz="1800" b="1"/>
            </a:lvl5pPr>
            <a:lvl6pPr marL="2619756" indent="0">
              <a:buNone/>
              <a:defRPr sz="1800" b="1"/>
            </a:lvl6pPr>
            <a:lvl7pPr marL="3143707" indent="0">
              <a:buNone/>
              <a:defRPr sz="1800" b="1"/>
            </a:lvl7pPr>
            <a:lvl8pPr marL="3667658" indent="0">
              <a:buNone/>
              <a:defRPr sz="1800" b="1"/>
            </a:lvl8pPr>
            <a:lvl9pPr marL="4191610" indent="0">
              <a:buNone/>
              <a:defRPr sz="1800" b="1"/>
            </a:lvl9pPr>
          </a:lstStyle>
          <a:p>
            <a:pPr lvl="0"/>
            <a:r>
              <a:rPr lang="de-DE"/>
              <a:t>Textmasterformat bearbeiten</a:t>
            </a:r>
          </a:p>
        </p:txBody>
      </p:sp>
      <p:sp>
        <p:nvSpPr>
          <p:cNvPr id="6" name="Inhaltsplatzhalter 5"/>
          <p:cNvSpPr>
            <a:spLocks noGrp="1"/>
          </p:cNvSpPr>
          <p:nvPr>
            <p:ph sz="quarter" idx="4"/>
          </p:nvPr>
        </p:nvSpPr>
        <p:spPr>
          <a:xfrm>
            <a:off x="6192561" y="2226730"/>
            <a:ext cx="5388332" cy="4045497"/>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3128FDE-E4DA-4942-82CF-67BF9B987A10}" type="datetimeFigureOut">
              <a:rPr lang="de-DE" smtClean="0"/>
              <a:t>26.02.2018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C890C90-55AC-4ED2-99CF-6620055DA633}" type="slidenum">
              <a:rPr lang="de-DE" smtClean="0"/>
              <a:t>‹Nr.›</a:t>
            </a:fld>
            <a:endParaRPr lang="de-DE"/>
          </a:p>
        </p:txBody>
      </p:sp>
    </p:spTree>
    <p:extLst>
      <p:ext uri="{BB962C8B-B14F-4D97-AF65-F5344CB8AC3E}">
        <p14:creationId xmlns:p14="http://schemas.microsoft.com/office/powerpoint/2010/main" val="387956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3128FDE-E4DA-4942-82CF-67BF9B987A10}" type="datetimeFigureOut">
              <a:rPr lang="de-DE" smtClean="0"/>
              <a:t>26.02.2018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890C90-55AC-4ED2-99CF-6620055DA633}" type="slidenum">
              <a:rPr lang="de-DE" smtClean="0"/>
              <a:t>‹Nr.›</a:t>
            </a:fld>
            <a:endParaRPr lang="de-DE"/>
          </a:p>
        </p:txBody>
      </p:sp>
    </p:spTree>
    <p:extLst>
      <p:ext uri="{BB962C8B-B14F-4D97-AF65-F5344CB8AC3E}">
        <p14:creationId xmlns:p14="http://schemas.microsoft.com/office/powerpoint/2010/main" val="334727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3128FDE-E4DA-4942-82CF-67BF9B987A10}" type="datetimeFigureOut">
              <a:rPr lang="de-DE" smtClean="0"/>
              <a:t>26.02.2018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C890C90-55AC-4ED2-99CF-6620055DA633}" type="slidenum">
              <a:rPr lang="de-DE" smtClean="0"/>
              <a:t>‹Nr.›</a:t>
            </a:fld>
            <a:endParaRPr lang="de-DE"/>
          </a:p>
        </p:txBody>
      </p:sp>
    </p:spTree>
    <p:extLst>
      <p:ext uri="{BB962C8B-B14F-4D97-AF65-F5344CB8AC3E}">
        <p14:creationId xmlns:p14="http://schemas.microsoft.com/office/powerpoint/2010/main" val="123073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521" y="279560"/>
            <a:ext cx="4010562" cy="1189756"/>
          </a:xfrm>
        </p:spPr>
        <p:txBody>
          <a:bodyPr anchor="b"/>
          <a:lstStyle>
            <a:lvl1pPr algn="l">
              <a:defRPr sz="2300" b="1"/>
            </a:lvl1pPr>
          </a:lstStyle>
          <a:p>
            <a:r>
              <a:rPr lang="de-DE"/>
              <a:t>Titelmasterformat durch Klicken bearbeiten</a:t>
            </a:r>
          </a:p>
        </p:txBody>
      </p:sp>
      <p:sp>
        <p:nvSpPr>
          <p:cNvPr id="3" name="Inhaltsplatzhalter 2"/>
          <p:cNvSpPr>
            <a:spLocks noGrp="1"/>
          </p:cNvSpPr>
          <p:nvPr>
            <p:ph idx="1"/>
          </p:nvPr>
        </p:nvSpPr>
        <p:spPr>
          <a:xfrm>
            <a:off x="4766114" y="279562"/>
            <a:ext cx="6814779" cy="5992667"/>
          </a:xfrm>
        </p:spPr>
        <p:txBody>
          <a:bodyPr/>
          <a:lstStyle>
            <a:lvl1pPr>
              <a:defRPr sz="3700"/>
            </a:lvl1pPr>
            <a:lvl2pPr>
              <a:defRPr sz="3200"/>
            </a:lvl2pPr>
            <a:lvl3pPr>
              <a:defRPr sz="2800"/>
            </a:lvl3pPr>
            <a:lvl4pPr>
              <a:defRPr sz="2300"/>
            </a:lvl4pPr>
            <a:lvl5pPr>
              <a:defRPr sz="2300"/>
            </a:lvl5pPr>
            <a:lvl6pPr>
              <a:defRPr sz="2300"/>
            </a:lvl6pPr>
            <a:lvl7pPr>
              <a:defRPr sz="2300"/>
            </a:lvl7pPr>
            <a:lvl8pPr>
              <a:defRPr sz="2300"/>
            </a:lvl8pPr>
            <a:lvl9pPr>
              <a:defRPr sz="23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521" y="1469318"/>
            <a:ext cx="4010562" cy="4802910"/>
          </a:xfrm>
        </p:spPr>
        <p:txBody>
          <a:bodyPr/>
          <a:lstStyle>
            <a:lvl1pPr marL="0" indent="0">
              <a:buNone/>
              <a:defRPr sz="1600"/>
            </a:lvl1pPr>
            <a:lvl2pPr marL="523951" indent="0">
              <a:buNone/>
              <a:defRPr sz="1400"/>
            </a:lvl2pPr>
            <a:lvl3pPr marL="1047902" indent="0">
              <a:buNone/>
              <a:defRPr sz="1100"/>
            </a:lvl3pPr>
            <a:lvl4pPr marL="1571854" indent="0">
              <a:buNone/>
              <a:defRPr sz="1000"/>
            </a:lvl4pPr>
            <a:lvl5pPr marL="2095805" indent="0">
              <a:buNone/>
              <a:defRPr sz="1000"/>
            </a:lvl5pPr>
            <a:lvl6pPr marL="2619756" indent="0">
              <a:buNone/>
              <a:defRPr sz="1000"/>
            </a:lvl6pPr>
            <a:lvl7pPr marL="3143707" indent="0">
              <a:buNone/>
              <a:defRPr sz="1000"/>
            </a:lvl7pPr>
            <a:lvl8pPr marL="3667658" indent="0">
              <a:buNone/>
              <a:defRPr sz="1000"/>
            </a:lvl8pPr>
            <a:lvl9pPr marL="419161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B3128FDE-E4DA-4942-82CF-67BF9B987A10}" type="datetimeFigureOut">
              <a:rPr lang="de-DE" smtClean="0"/>
              <a:t>26.02.2018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C890C90-55AC-4ED2-99CF-6620055DA633}" type="slidenum">
              <a:rPr lang="de-DE" smtClean="0"/>
              <a:t>‹Nr.›</a:t>
            </a:fld>
            <a:endParaRPr lang="de-DE"/>
          </a:p>
        </p:txBody>
      </p:sp>
    </p:spTree>
    <p:extLst>
      <p:ext uri="{BB962C8B-B14F-4D97-AF65-F5344CB8AC3E}">
        <p14:creationId xmlns:p14="http://schemas.microsoft.com/office/powerpoint/2010/main" val="175057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406" y="4915059"/>
            <a:ext cx="7314248" cy="580251"/>
          </a:xfrm>
        </p:spPr>
        <p:txBody>
          <a:bodyPr anchor="b"/>
          <a:lstStyle>
            <a:lvl1pPr algn="l">
              <a:defRPr sz="2300" b="1"/>
            </a:lvl1pPr>
          </a:lstStyle>
          <a:p>
            <a:r>
              <a:rPr lang="de-DE"/>
              <a:t>Titelmasterformat durch Klicken bearbeiten</a:t>
            </a:r>
          </a:p>
        </p:txBody>
      </p:sp>
      <p:sp>
        <p:nvSpPr>
          <p:cNvPr id="3" name="Bildplatzhalter 2"/>
          <p:cNvSpPr>
            <a:spLocks noGrp="1"/>
          </p:cNvSpPr>
          <p:nvPr>
            <p:ph type="pic" idx="1"/>
          </p:nvPr>
        </p:nvSpPr>
        <p:spPr>
          <a:xfrm>
            <a:off x="2389406" y="627385"/>
            <a:ext cx="7314248" cy="4212908"/>
          </a:xfrm>
        </p:spPr>
        <p:txBody>
          <a:bodyPr/>
          <a:lstStyle>
            <a:lvl1pPr marL="0" indent="0">
              <a:buNone/>
              <a:defRPr sz="3700"/>
            </a:lvl1pPr>
            <a:lvl2pPr marL="523951" indent="0">
              <a:buNone/>
              <a:defRPr sz="3200"/>
            </a:lvl2pPr>
            <a:lvl3pPr marL="1047902" indent="0">
              <a:buNone/>
              <a:defRPr sz="2800"/>
            </a:lvl3pPr>
            <a:lvl4pPr marL="1571854" indent="0">
              <a:buNone/>
              <a:defRPr sz="2300"/>
            </a:lvl4pPr>
            <a:lvl5pPr marL="2095805" indent="0">
              <a:buNone/>
              <a:defRPr sz="2300"/>
            </a:lvl5pPr>
            <a:lvl6pPr marL="2619756" indent="0">
              <a:buNone/>
              <a:defRPr sz="2300"/>
            </a:lvl6pPr>
            <a:lvl7pPr marL="3143707" indent="0">
              <a:buNone/>
              <a:defRPr sz="2300"/>
            </a:lvl7pPr>
            <a:lvl8pPr marL="3667658" indent="0">
              <a:buNone/>
              <a:defRPr sz="2300"/>
            </a:lvl8pPr>
            <a:lvl9pPr marL="4191610" indent="0">
              <a:buNone/>
              <a:defRPr sz="2300"/>
            </a:lvl9pPr>
          </a:lstStyle>
          <a:p>
            <a:endParaRPr lang="de-DE"/>
          </a:p>
        </p:txBody>
      </p:sp>
      <p:sp>
        <p:nvSpPr>
          <p:cNvPr id="4" name="Textplatzhalter 3"/>
          <p:cNvSpPr>
            <a:spLocks noGrp="1"/>
          </p:cNvSpPr>
          <p:nvPr>
            <p:ph type="body" sz="half" idx="2"/>
          </p:nvPr>
        </p:nvSpPr>
        <p:spPr>
          <a:xfrm>
            <a:off x="2389406" y="5495310"/>
            <a:ext cx="7314248" cy="824052"/>
          </a:xfrm>
        </p:spPr>
        <p:txBody>
          <a:bodyPr/>
          <a:lstStyle>
            <a:lvl1pPr marL="0" indent="0">
              <a:buNone/>
              <a:defRPr sz="1600"/>
            </a:lvl1pPr>
            <a:lvl2pPr marL="523951" indent="0">
              <a:buNone/>
              <a:defRPr sz="1400"/>
            </a:lvl2pPr>
            <a:lvl3pPr marL="1047902" indent="0">
              <a:buNone/>
              <a:defRPr sz="1100"/>
            </a:lvl3pPr>
            <a:lvl4pPr marL="1571854" indent="0">
              <a:buNone/>
              <a:defRPr sz="1000"/>
            </a:lvl4pPr>
            <a:lvl5pPr marL="2095805" indent="0">
              <a:buNone/>
              <a:defRPr sz="1000"/>
            </a:lvl5pPr>
            <a:lvl6pPr marL="2619756" indent="0">
              <a:buNone/>
              <a:defRPr sz="1000"/>
            </a:lvl6pPr>
            <a:lvl7pPr marL="3143707" indent="0">
              <a:buNone/>
              <a:defRPr sz="1000"/>
            </a:lvl7pPr>
            <a:lvl8pPr marL="3667658" indent="0">
              <a:buNone/>
              <a:defRPr sz="1000"/>
            </a:lvl8pPr>
            <a:lvl9pPr marL="419161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B3128FDE-E4DA-4942-82CF-67BF9B987A10}" type="datetimeFigureOut">
              <a:rPr lang="de-DE" smtClean="0"/>
              <a:t>26.02.2018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C890C90-55AC-4ED2-99CF-6620055DA633}" type="slidenum">
              <a:rPr lang="de-DE" smtClean="0"/>
              <a:t>‹Nr.›</a:t>
            </a:fld>
            <a:endParaRPr lang="de-DE"/>
          </a:p>
        </p:txBody>
      </p:sp>
    </p:spTree>
    <p:extLst>
      <p:ext uri="{BB962C8B-B14F-4D97-AF65-F5344CB8AC3E}">
        <p14:creationId xmlns:p14="http://schemas.microsoft.com/office/powerpoint/2010/main" val="280297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521" y="281186"/>
            <a:ext cx="10971372" cy="1170252"/>
          </a:xfrm>
          <a:prstGeom prst="rect">
            <a:avLst/>
          </a:prstGeom>
        </p:spPr>
        <p:txBody>
          <a:bodyPr vert="horz" lIns="104790" tIns="52395" rIns="104790" bIns="52395" rtlCol="0" anchor="ctr">
            <a:normAutofit/>
          </a:bodyPr>
          <a:lstStyle/>
          <a:p>
            <a:r>
              <a:rPr lang="de-DE"/>
              <a:t>Titelmasterformat durch Klicken bearbeiten</a:t>
            </a:r>
          </a:p>
        </p:txBody>
      </p:sp>
      <p:sp>
        <p:nvSpPr>
          <p:cNvPr id="3" name="Textplatzhalter 2"/>
          <p:cNvSpPr>
            <a:spLocks noGrp="1"/>
          </p:cNvSpPr>
          <p:nvPr>
            <p:ph type="body" idx="1"/>
          </p:nvPr>
        </p:nvSpPr>
        <p:spPr>
          <a:xfrm>
            <a:off x="609521" y="1638355"/>
            <a:ext cx="10971372" cy="4633874"/>
          </a:xfrm>
          <a:prstGeom prst="rect">
            <a:avLst/>
          </a:prstGeom>
        </p:spPr>
        <p:txBody>
          <a:bodyPr vert="horz" lIns="104790" tIns="52395" rIns="104790" bIns="52395"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521" y="6507904"/>
            <a:ext cx="2844430" cy="373831"/>
          </a:xfrm>
          <a:prstGeom prst="rect">
            <a:avLst/>
          </a:prstGeom>
        </p:spPr>
        <p:txBody>
          <a:bodyPr vert="horz" lIns="104790" tIns="52395" rIns="104790" bIns="52395" rtlCol="0" anchor="ctr"/>
          <a:lstStyle>
            <a:lvl1pPr algn="l">
              <a:defRPr sz="1400">
                <a:solidFill>
                  <a:schemeClr val="tx1">
                    <a:tint val="75000"/>
                  </a:schemeClr>
                </a:solidFill>
              </a:defRPr>
            </a:lvl1pPr>
          </a:lstStyle>
          <a:p>
            <a:fld id="{B3128FDE-E4DA-4942-82CF-67BF9B987A10}" type="datetimeFigureOut">
              <a:rPr lang="de-DE" smtClean="0"/>
              <a:t>26.02.2018</a:t>
            </a:fld>
            <a:endParaRPr lang="de-DE"/>
          </a:p>
        </p:txBody>
      </p:sp>
      <p:sp>
        <p:nvSpPr>
          <p:cNvPr id="5" name="Fußzeilenplatzhalter 4"/>
          <p:cNvSpPr>
            <a:spLocks noGrp="1"/>
          </p:cNvSpPr>
          <p:nvPr>
            <p:ph type="ftr" sz="quarter" idx="3"/>
          </p:nvPr>
        </p:nvSpPr>
        <p:spPr>
          <a:xfrm>
            <a:off x="4165058" y="6507904"/>
            <a:ext cx="3860297" cy="373831"/>
          </a:xfrm>
          <a:prstGeom prst="rect">
            <a:avLst/>
          </a:prstGeom>
        </p:spPr>
        <p:txBody>
          <a:bodyPr vert="horz" lIns="104790" tIns="52395" rIns="104790" bIns="52395" rtlCol="0" anchor="ctr"/>
          <a:lstStyle>
            <a:lvl1pPr algn="ctr">
              <a:defRPr sz="14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6463" y="6507904"/>
            <a:ext cx="2844430" cy="373831"/>
          </a:xfrm>
          <a:prstGeom prst="rect">
            <a:avLst/>
          </a:prstGeom>
        </p:spPr>
        <p:txBody>
          <a:bodyPr vert="horz" lIns="104790" tIns="52395" rIns="104790" bIns="52395" rtlCol="0" anchor="ctr"/>
          <a:lstStyle>
            <a:lvl1pPr algn="r">
              <a:defRPr sz="1400">
                <a:solidFill>
                  <a:schemeClr val="tx1">
                    <a:tint val="75000"/>
                  </a:schemeClr>
                </a:solidFill>
              </a:defRPr>
            </a:lvl1pPr>
          </a:lstStyle>
          <a:p>
            <a:fld id="{0C890C90-55AC-4ED2-99CF-6620055DA633}" type="slidenum">
              <a:rPr lang="de-DE" smtClean="0"/>
              <a:t>‹Nr.›</a:t>
            </a:fld>
            <a:endParaRPr lang="de-DE"/>
          </a:p>
        </p:txBody>
      </p:sp>
    </p:spTree>
    <p:extLst>
      <p:ext uri="{BB962C8B-B14F-4D97-AF65-F5344CB8AC3E}">
        <p14:creationId xmlns:p14="http://schemas.microsoft.com/office/powerpoint/2010/main" val="264102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7902" rtl="0" eaLnBrk="1" latinLnBrk="0" hangingPunct="1">
        <a:spcBef>
          <a:spcPct val="0"/>
        </a:spcBef>
        <a:buNone/>
        <a:defRPr sz="5000" kern="1200">
          <a:solidFill>
            <a:schemeClr val="tx1"/>
          </a:solidFill>
          <a:latin typeface="+mj-lt"/>
          <a:ea typeface="+mj-ea"/>
          <a:cs typeface="+mj-cs"/>
        </a:defRPr>
      </a:lvl1pPr>
    </p:titleStyle>
    <p:bodyStyle>
      <a:lvl1pPr marL="392963" indent="-392963" algn="l" defTabSz="1047902"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51421" indent="-327470" algn="l" defTabSz="104790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9878" indent="-261976" algn="l" defTabSz="104790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33829" indent="-261976" algn="l" defTabSz="104790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57780" indent="-261976" algn="l" defTabSz="104790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81732" indent="-261976" algn="l" defTabSz="104790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05683" indent="-261976" algn="l" defTabSz="104790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29634" indent="-261976" algn="l" defTabSz="104790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53585" indent="-261976" algn="l" defTabSz="104790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de-DE"/>
      </a:defPPr>
      <a:lvl1pPr marL="0" algn="l" defTabSz="1047902" rtl="0" eaLnBrk="1" latinLnBrk="0" hangingPunct="1">
        <a:defRPr sz="2100" kern="1200">
          <a:solidFill>
            <a:schemeClr val="tx1"/>
          </a:solidFill>
          <a:latin typeface="+mn-lt"/>
          <a:ea typeface="+mn-ea"/>
          <a:cs typeface="+mn-cs"/>
        </a:defRPr>
      </a:lvl1pPr>
      <a:lvl2pPr marL="523951" algn="l" defTabSz="1047902" rtl="0" eaLnBrk="1" latinLnBrk="0" hangingPunct="1">
        <a:defRPr sz="2100" kern="1200">
          <a:solidFill>
            <a:schemeClr val="tx1"/>
          </a:solidFill>
          <a:latin typeface="+mn-lt"/>
          <a:ea typeface="+mn-ea"/>
          <a:cs typeface="+mn-cs"/>
        </a:defRPr>
      </a:lvl2pPr>
      <a:lvl3pPr marL="1047902" algn="l" defTabSz="1047902" rtl="0" eaLnBrk="1" latinLnBrk="0" hangingPunct="1">
        <a:defRPr sz="2100" kern="1200">
          <a:solidFill>
            <a:schemeClr val="tx1"/>
          </a:solidFill>
          <a:latin typeface="+mn-lt"/>
          <a:ea typeface="+mn-ea"/>
          <a:cs typeface="+mn-cs"/>
        </a:defRPr>
      </a:lvl3pPr>
      <a:lvl4pPr marL="1571854" algn="l" defTabSz="1047902" rtl="0" eaLnBrk="1" latinLnBrk="0" hangingPunct="1">
        <a:defRPr sz="2100" kern="1200">
          <a:solidFill>
            <a:schemeClr val="tx1"/>
          </a:solidFill>
          <a:latin typeface="+mn-lt"/>
          <a:ea typeface="+mn-ea"/>
          <a:cs typeface="+mn-cs"/>
        </a:defRPr>
      </a:lvl4pPr>
      <a:lvl5pPr marL="2095805" algn="l" defTabSz="1047902" rtl="0" eaLnBrk="1" latinLnBrk="0" hangingPunct="1">
        <a:defRPr sz="2100" kern="1200">
          <a:solidFill>
            <a:schemeClr val="tx1"/>
          </a:solidFill>
          <a:latin typeface="+mn-lt"/>
          <a:ea typeface="+mn-ea"/>
          <a:cs typeface="+mn-cs"/>
        </a:defRPr>
      </a:lvl5pPr>
      <a:lvl6pPr marL="2619756" algn="l" defTabSz="1047902" rtl="0" eaLnBrk="1" latinLnBrk="0" hangingPunct="1">
        <a:defRPr sz="2100" kern="1200">
          <a:solidFill>
            <a:schemeClr val="tx1"/>
          </a:solidFill>
          <a:latin typeface="+mn-lt"/>
          <a:ea typeface="+mn-ea"/>
          <a:cs typeface="+mn-cs"/>
        </a:defRPr>
      </a:lvl6pPr>
      <a:lvl7pPr marL="3143707" algn="l" defTabSz="1047902" rtl="0" eaLnBrk="1" latinLnBrk="0" hangingPunct="1">
        <a:defRPr sz="2100" kern="1200">
          <a:solidFill>
            <a:schemeClr val="tx1"/>
          </a:solidFill>
          <a:latin typeface="+mn-lt"/>
          <a:ea typeface="+mn-ea"/>
          <a:cs typeface="+mn-cs"/>
        </a:defRPr>
      </a:lvl7pPr>
      <a:lvl8pPr marL="3667658" algn="l" defTabSz="1047902" rtl="0" eaLnBrk="1" latinLnBrk="0" hangingPunct="1">
        <a:defRPr sz="2100" kern="1200">
          <a:solidFill>
            <a:schemeClr val="tx1"/>
          </a:solidFill>
          <a:latin typeface="+mn-lt"/>
          <a:ea typeface="+mn-ea"/>
          <a:cs typeface="+mn-cs"/>
        </a:defRPr>
      </a:lvl8pPr>
      <a:lvl9pPr marL="4191610" algn="l" defTabSz="10479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gif"/><Relationship Id="rId4" Type="http://schemas.openxmlformats.org/officeDocument/2006/relationships/image" Target="../media/image4.gif"/><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9C6FA854-04B7-4D09-AD15-B83200DE139D}"/>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575982" y="2319745"/>
            <a:ext cx="2657496" cy="4188157"/>
          </a:xfrm>
        </p:spPr>
      </p:pic>
      <p:sp>
        <p:nvSpPr>
          <p:cNvPr id="2" name="Titel 1">
            <a:extLst>
              <a:ext uri="{FF2B5EF4-FFF2-40B4-BE49-F238E27FC236}">
                <a16:creationId xmlns:a16="http://schemas.microsoft.com/office/drawing/2014/main" id="{B14DABE5-27A8-40A4-9EE7-3FC9014018A7}"/>
              </a:ext>
            </a:extLst>
          </p:cNvPr>
          <p:cNvSpPr>
            <a:spLocks noGrp="1"/>
          </p:cNvSpPr>
          <p:nvPr>
            <p:ph type="ctrTitle"/>
          </p:nvPr>
        </p:nvSpPr>
        <p:spPr>
          <a:xfrm>
            <a:off x="1620504" y="234050"/>
            <a:ext cx="8568454" cy="2295496"/>
          </a:xfrm>
        </p:spPr>
        <p:txBody>
          <a:bodyPr>
            <a:noAutofit/>
          </a:bodyPr>
          <a:lstStyle/>
          <a:p>
            <a:r>
              <a:rPr lang="de-DE" sz="8000" b="1" dirty="0">
                <a:latin typeface="Arial" panose="020B0604020202020204" pitchFamily="34" charset="0"/>
                <a:cs typeface="Arial" panose="020B0604020202020204" pitchFamily="34" charset="0"/>
              </a:rPr>
              <a:t>Wie werde ich „Böllerschütze“</a:t>
            </a:r>
            <a:endParaRPr lang="de-DE" sz="8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00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B080D-A4C1-43E7-AA3F-15B86DCC1A7C}"/>
              </a:ext>
            </a:extLst>
          </p:cNvPr>
          <p:cNvSpPr>
            <a:spLocks noGrp="1"/>
          </p:cNvSpPr>
          <p:nvPr>
            <p:ph type="title"/>
          </p:nvPr>
        </p:nvSpPr>
        <p:spPr>
          <a:xfrm>
            <a:off x="1096876" y="1031523"/>
            <a:ext cx="3876903" cy="576124"/>
          </a:xfrm>
        </p:spPr>
        <p:txBody>
          <a:bodyPr vert="horz" lIns="91440" tIns="45720" rIns="91440" bIns="45720" rtlCol="0" anchor="b">
            <a:noAutofit/>
          </a:bodyPr>
          <a:lstStyle/>
          <a:p>
            <a:pPr defTabSz="914400">
              <a:lnSpc>
                <a:spcPct val="90000"/>
              </a:lnSpc>
            </a:pPr>
            <a:r>
              <a:rPr lang="de-DE" sz="2800" dirty="0">
                <a:latin typeface="Arial" panose="020B0604020202020204" pitchFamily="34" charset="0"/>
                <a:cs typeface="Arial" panose="020B0604020202020204" pitchFamily="34" charset="0"/>
              </a:rPr>
              <a:t>Vorderlader Kanone</a:t>
            </a:r>
          </a:p>
        </p:txBody>
      </p:sp>
      <p:pic>
        <p:nvPicPr>
          <p:cNvPr id="8" name="Bildplatzhalter 7">
            <a:extLst>
              <a:ext uri="{FF2B5EF4-FFF2-40B4-BE49-F238E27FC236}">
                <a16:creationId xmlns:a16="http://schemas.microsoft.com/office/drawing/2014/main" id="{25420DAA-5305-4B16-BC8F-EF2CB9435651}"/>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a:xfrm>
            <a:off x="6383238" y="1833978"/>
            <a:ext cx="4656549" cy="3765010"/>
          </a:xfrm>
        </p:spPr>
      </p:pic>
      <p:sp>
        <p:nvSpPr>
          <p:cNvPr id="5" name="Datumsplatzhalter 4">
            <a:extLst>
              <a:ext uri="{FF2B5EF4-FFF2-40B4-BE49-F238E27FC236}">
                <a16:creationId xmlns:a16="http://schemas.microsoft.com/office/drawing/2014/main" id="{3B1905A8-4938-44D4-9B76-03250C4C2560}"/>
              </a:ext>
            </a:extLst>
          </p:cNvPr>
          <p:cNvSpPr>
            <a:spLocks noGrp="1"/>
          </p:cNvSpPr>
          <p:nvPr>
            <p:ph type="dt" sz="half" idx="10"/>
          </p:nvPr>
        </p:nvSpPr>
        <p:spPr/>
        <p:txBody>
          <a:bodyPr/>
          <a:lstStyle/>
          <a:p>
            <a:r>
              <a:rPr lang="de-DE"/>
              <a:t>Wie werde ich Böllerschütze</a:t>
            </a:r>
            <a:endParaRPr lang="de-DE" dirty="0"/>
          </a:p>
        </p:txBody>
      </p:sp>
      <p:sp>
        <p:nvSpPr>
          <p:cNvPr id="6" name="Fußzeilenplatzhalter 5">
            <a:extLst>
              <a:ext uri="{FF2B5EF4-FFF2-40B4-BE49-F238E27FC236}">
                <a16:creationId xmlns:a16="http://schemas.microsoft.com/office/drawing/2014/main" id="{1404A785-70E0-4F7D-AE82-7BF2CC2EC8E3}"/>
              </a:ext>
            </a:extLst>
          </p:cNvPr>
          <p:cNvSpPr>
            <a:spLocks noGrp="1"/>
          </p:cNvSpPr>
          <p:nvPr>
            <p:ph type="ftr" sz="quarter" idx="11"/>
          </p:nvPr>
        </p:nvSpPr>
        <p:spPr/>
        <p:txBody>
          <a:bodyPr/>
          <a:lstStyle/>
          <a:p>
            <a:r>
              <a:rPr lang="de-DE"/>
              <a:t>© Reinhold Brand </a:t>
            </a:r>
            <a:endParaRPr lang="de-DE" dirty="0"/>
          </a:p>
        </p:txBody>
      </p:sp>
      <p:pic>
        <p:nvPicPr>
          <p:cNvPr id="10" name="Grafik 9">
            <a:extLst>
              <a:ext uri="{FF2B5EF4-FFF2-40B4-BE49-F238E27FC236}">
                <a16:creationId xmlns:a16="http://schemas.microsoft.com/office/drawing/2014/main" id="{23048570-8AA1-45D3-8089-F37E5E950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48" y="1833978"/>
            <a:ext cx="4898805" cy="3762193"/>
          </a:xfrm>
          <a:prstGeom prst="rect">
            <a:avLst/>
          </a:prstGeom>
        </p:spPr>
      </p:pic>
      <p:sp>
        <p:nvSpPr>
          <p:cNvPr id="11" name="Titel 1">
            <a:extLst>
              <a:ext uri="{FF2B5EF4-FFF2-40B4-BE49-F238E27FC236}">
                <a16:creationId xmlns:a16="http://schemas.microsoft.com/office/drawing/2014/main" id="{8726AFC4-C017-4BFF-9F74-E077D16D04D3}"/>
              </a:ext>
            </a:extLst>
          </p:cNvPr>
          <p:cNvSpPr txBox="1">
            <a:spLocks/>
          </p:cNvSpPr>
          <p:nvPr/>
        </p:nvSpPr>
        <p:spPr>
          <a:xfrm>
            <a:off x="5784586" y="1031524"/>
            <a:ext cx="6136231" cy="5761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sz="2800" b="1" dirty="0">
                <a:latin typeface="Arial" panose="020B0604020202020204" pitchFamily="34" charset="0"/>
                <a:cs typeface="Arial" panose="020B0604020202020204" pitchFamily="34" charset="0"/>
              </a:rPr>
              <a:t>Hinterlader (Kartuschen) Kanone</a:t>
            </a:r>
          </a:p>
        </p:txBody>
      </p:sp>
      <p:sp>
        <p:nvSpPr>
          <p:cNvPr id="13" name="Titel 1">
            <a:extLst>
              <a:ext uri="{FF2B5EF4-FFF2-40B4-BE49-F238E27FC236}">
                <a16:creationId xmlns:a16="http://schemas.microsoft.com/office/drawing/2014/main" id="{EBE95619-E170-4DE8-9C2F-3589E73BA6C3}"/>
              </a:ext>
            </a:extLst>
          </p:cNvPr>
          <p:cNvSpPr txBox="1">
            <a:spLocks/>
          </p:cNvSpPr>
          <p:nvPr/>
        </p:nvSpPr>
        <p:spPr>
          <a:xfrm>
            <a:off x="3035328" y="242354"/>
            <a:ext cx="5643518" cy="78917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sz="4000" b="1" dirty="0">
                <a:latin typeface="Arial" panose="020B0604020202020204" pitchFamily="34" charset="0"/>
                <a:cs typeface="Arial" panose="020B0604020202020204" pitchFamily="34" charset="0"/>
              </a:rPr>
              <a:t>Böllergeräte Beispiele</a:t>
            </a:r>
          </a:p>
        </p:txBody>
      </p:sp>
    </p:spTree>
    <p:extLst>
      <p:ext uri="{BB962C8B-B14F-4D97-AF65-F5344CB8AC3E}">
        <p14:creationId xmlns:p14="http://schemas.microsoft.com/office/powerpoint/2010/main" val="34649664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F54C9007-3CEC-4EAC-A14B-B884E51D1A17}"/>
              </a:ext>
            </a:extLst>
          </p:cNvPr>
          <p:cNvSpPr>
            <a:spLocks noGrp="1"/>
          </p:cNvSpPr>
          <p:nvPr>
            <p:ph type="title"/>
          </p:nvPr>
        </p:nvSpPr>
        <p:spPr>
          <a:xfrm>
            <a:off x="81269" y="373831"/>
            <a:ext cx="11977081" cy="1357168"/>
          </a:xfrm>
        </p:spPr>
        <p:txBody>
          <a:bodyPr>
            <a:noAutofit/>
          </a:bodyPr>
          <a:lstStyle/>
          <a:p>
            <a:pPr algn="ctr"/>
            <a:r>
              <a:rPr lang="de-DE" sz="4000" b="1" dirty="0">
                <a:latin typeface="Arial" panose="020B0604020202020204" pitchFamily="34" charset="0"/>
                <a:cs typeface="Arial" panose="020B0604020202020204" pitchFamily="34" charset="0"/>
              </a:rPr>
              <a:t>Nach dem mit Erfolg bestandenen Lehrgang</a:t>
            </a:r>
          </a:p>
        </p:txBody>
      </p:sp>
      <p:sp>
        <p:nvSpPr>
          <p:cNvPr id="3" name="Inhaltsplatzhalter 2">
            <a:extLst>
              <a:ext uri="{FF2B5EF4-FFF2-40B4-BE49-F238E27FC236}">
                <a16:creationId xmlns:a16="http://schemas.microsoft.com/office/drawing/2014/main" id="{11BC0F1B-E82F-4FA4-B894-754244F2697A}"/>
              </a:ext>
            </a:extLst>
          </p:cNvPr>
          <p:cNvSpPr>
            <a:spLocks noGrp="1"/>
          </p:cNvSpPr>
          <p:nvPr>
            <p:ph idx="1"/>
          </p:nvPr>
        </p:nvSpPr>
        <p:spPr>
          <a:xfrm>
            <a:off x="838091" y="2038840"/>
            <a:ext cx="10514231" cy="4181501"/>
          </a:xfrm>
        </p:spPr>
        <p:txBody>
          <a:bodyPr>
            <a:normAutofit/>
          </a:bodyPr>
          <a:lstStyle/>
          <a:p>
            <a:r>
              <a:rPr lang="de-DE" sz="2400" dirty="0">
                <a:latin typeface="Arial" panose="020B0604020202020204" pitchFamily="34" charset="0"/>
                <a:cs typeface="Arial" panose="020B0604020202020204" pitchFamily="34" charset="0"/>
              </a:rPr>
              <a:t>Der Verein stellt dem künftigen Böllerschützen ein Bedürfnis aus.</a:t>
            </a:r>
          </a:p>
          <a:p>
            <a:r>
              <a:rPr lang="de-DE" sz="2400" dirty="0">
                <a:latin typeface="Arial" panose="020B0604020202020204" pitchFamily="34" charset="0"/>
                <a:cs typeface="Arial" panose="020B0604020202020204" pitchFamily="34" charset="0"/>
              </a:rPr>
              <a:t>Mit dem Prüfungszeugnis und dem Bedürfnis des Vereins kann man bei der zuständigen Verwaltungsbehörde die Erlaubnis nach § 27 Sprengstoffgesetz (SprengG) beantragen.</a:t>
            </a:r>
          </a:p>
          <a:p>
            <a:r>
              <a:rPr lang="de-DE" sz="2400" dirty="0">
                <a:latin typeface="Arial" panose="020B0604020202020204" pitchFamily="34" charset="0"/>
                <a:cs typeface="Arial" panose="020B0604020202020204" pitchFamily="34" charset="0"/>
              </a:rPr>
              <a:t>Die Erlaubnis ist in der Regel für fünf Jahre gültig. Sie muss dann später rechtzeitig vor Ablauf der fünf Jahre wieder verlängert werden.</a:t>
            </a:r>
          </a:p>
          <a:p>
            <a:r>
              <a:rPr lang="de-DE" sz="2400" dirty="0">
                <a:latin typeface="Arial" panose="020B0604020202020204" pitchFamily="34" charset="0"/>
                <a:cs typeface="Arial" panose="020B0604020202020204" pitchFamily="34" charset="0"/>
              </a:rPr>
              <a:t>Die Gebühren dafür sind je nach Landkreis verschieden und werden von den jeweiligen Kreistagen festgelegt.</a:t>
            </a:r>
          </a:p>
          <a:p>
            <a:pPr marL="0" indent="0">
              <a:buNone/>
            </a:pPr>
            <a:endParaRPr lang="de-DE" sz="2400" dirty="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7940F83B-6099-413A-B888-F31C24F67E0C}"/>
              </a:ext>
            </a:extLst>
          </p:cNvPr>
          <p:cNvSpPr>
            <a:spLocks noGrp="1"/>
          </p:cNvSpPr>
          <p:nvPr>
            <p:ph type="ftr" sz="quarter" idx="11"/>
          </p:nvPr>
        </p:nvSpPr>
        <p:spPr/>
        <p:txBody>
          <a:bodyPr/>
          <a:lstStyle/>
          <a:p>
            <a:r>
              <a:rPr lang="de-DE"/>
              <a:t>© Reinhold Brand </a:t>
            </a:r>
            <a:endParaRPr lang="de-DE" dirty="0"/>
          </a:p>
        </p:txBody>
      </p:sp>
      <p:sp>
        <p:nvSpPr>
          <p:cNvPr id="6" name="Datumsplatzhalter 5">
            <a:extLst>
              <a:ext uri="{FF2B5EF4-FFF2-40B4-BE49-F238E27FC236}">
                <a16:creationId xmlns:a16="http://schemas.microsoft.com/office/drawing/2014/main" id="{E27C98BC-9F88-4548-AE71-B79F3A835AE8}"/>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25500139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8CB13-646E-49B8-8E36-7025070B1AC8}"/>
              </a:ext>
            </a:extLst>
          </p:cNvPr>
          <p:cNvSpPr>
            <a:spLocks noGrp="1"/>
          </p:cNvSpPr>
          <p:nvPr>
            <p:ph type="title"/>
          </p:nvPr>
        </p:nvSpPr>
        <p:spPr>
          <a:xfrm>
            <a:off x="3452436" y="207046"/>
            <a:ext cx="5321413" cy="585126"/>
          </a:xfrm>
        </p:spPr>
        <p:txBody>
          <a:bodyPr>
            <a:noAutofit/>
          </a:bodyPr>
          <a:lstStyle/>
          <a:p>
            <a:pPr algn="ctr"/>
            <a:r>
              <a:rPr lang="de-DE" sz="4000" b="1" dirty="0">
                <a:latin typeface="Arial" panose="020B0604020202020204" pitchFamily="34" charset="0"/>
                <a:cs typeface="Arial" panose="020B0604020202020204" pitchFamily="34" charset="0"/>
              </a:rPr>
              <a:t>Bedürfnis Beispiele</a:t>
            </a:r>
          </a:p>
        </p:txBody>
      </p:sp>
      <p:pic>
        <p:nvPicPr>
          <p:cNvPr id="9" name="Inhaltsplatzhalter 8">
            <a:extLst>
              <a:ext uri="{FF2B5EF4-FFF2-40B4-BE49-F238E27FC236}">
                <a16:creationId xmlns:a16="http://schemas.microsoft.com/office/drawing/2014/main" id="{AAE88E06-9CD4-4DB4-888A-D33533DDCB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350" y="792172"/>
            <a:ext cx="4685690" cy="5617210"/>
          </a:xfrm>
        </p:spPr>
      </p:pic>
      <p:sp>
        <p:nvSpPr>
          <p:cNvPr id="4" name="Datumsplatzhalter 3">
            <a:extLst>
              <a:ext uri="{FF2B5EF4-FFF2-40B4-BE49-F238E27FC236}">
                <a16:creationId xmlns:a16="http://schemas.microsoft.com/office/drawing/2014/main" id="{B68138B7-FECB-4A58-96D4-22FBA24ED965}"/>
              </a:ext>
            </a:extLst>
          </p:cNvPr>
          <p:cNvSpPr>
            <a:spLocks noGrp="1"/>
          </p:cNvSpPr>
          <p:nvPr>
            <p:ph type="dt" sz="half" idx="10"/>
          </p:nvPr>
        </p:nvSpPr>
        <p:spPr/>
        <p:txBody>
          <a:bodyPr/>
          <a:lstStyle/>
          <a:p>
            <a:r>
              <a:rPr lang="de-DE"/>
              <a:t>Wie werde ich Böllerschütze</a:t>
            </a:r>
            <a:endParaRPr lang="de-DE" dirty="0"/>
          </a:p>
        </p:txBody>
      </p:sp>
      <p:sp>
        <p:nvSpPr>
          <p:cNvPr id="5" name="Fußzeilenplatzhalter 4">
            <a:extLst>
              <a:ext uri="{FF2B5EF4-FFF2-40B4-BE49-F238E27FC236}">
                <a16:creationId xmlns:a16="http://schemas.microsoft.com/office/drawing/2014/main" id="{279F7E76-0EC4-48D2-BCD2-F94EB7598D44}"/>
              </a:ext>
            </a:extLst>
          </p:cNvPr>
          <p:cNvSpPr>
            <a:spLocks noGrp="1"/>
          </p:cNvSpPr>
          <p:nvPr>
            <p:ph type="ftr" sz="quarter" idx="11"/>
          </p:nvPr>
        </p:nvSpPr>
        <p:spPr/>
        <p:txBody>
          <a:bodyPr/>
          <a:lstStyle/>
          <a:p>
            <a:r>
              <a:rPr lang="de-DE"/>
              <a:t>© Reinhold Brand </a:t>
            </a:r>
            <a:endParaRPr lang="de-DE" dirty="0"/>
          </a:p>
        </p:txBody>
      </p:sp>
      <p:pic>
        <p:nvPicPr>
          <p:cNvPr id="3" name="Grafik 2">
            <a:extLst>
              <a:ext uri="{FF2B5EF4-FFF2-40B4-BE49-F238E27FC236}">
                <a16:creationId xmlns:a16="http://schemas.microsoft.com/office/drawing/2014/main" id="{86ECDC4F-DB36-4945-A4CF-24FE68018209}"/>
              </a:ext>
            </a:extLst>
          </p:cNvPr>
          <p:cNvPicPr>
            <a:picLocks noChangeAspect="1"/>
          </p:cNvPicPr>
          <p:nvPr/>
        </p:nvPicPr>
        <p:blipFill>
          <a:blip r:embed="rId3"/>
          <a:stretch>
            <a:fillRect/>
          </a:stretch>
        </p:blipFill>
        <p:spPr>
          <a:xfrm>
            <a:off x="5357284" y="1649440"/>
            <a:ext cx="6833129" cy="4480881"/>
          </a:xfrm>
          <a:prstGeom prst="rect">
            <a:avLst/>
          </a:prstGeom>
        </p:spPr>
      </p:pic>
    </p:spTree>
    <p:extLst>
      <p:ext uri="{BB962C8B-B14F-4D97-AF65-F5344CB8AC3E}">
        <p14:creationId xmlns:p14="http://schemas.microsoft.com/office/powerpoint/2010/main" val="24237391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6CD3EE5A-403F-4118-B856-5013D56762EE}"/>
              </a:ext>
            </a:extLst>
          </p:cNvPr>
          <p:cNvSpPr>
            <a:spLocks noGrp="1"/>
          </p:cNvSpPr>
          <p:nvPr>
            <p:ph type="title"/>
          </p:nvPr>
        </p:nvSpPr>
        <p:spPr>
          <a:xfrm>
            <a:off x="143589" y="207044"/>
            <a:ext cx="2094352" cy="2992810"/>
          </a:xfrm>
        </p:spPr>
        <p:txBody>
          <a:bodyPr>
            <a:noAutofit/>
          </a:bodyPr>
          <a:lstStyle/>
          <a:p>
            <a:r>
              <a:rPr lang="de-DE" sz="2000" dirty="0">
                <a:latin typeface="Arial" panose="020B0604020202020204" pitchFamily="34" charset="0"/>
                <a:cs typeface="Arial" panose="020B0604020202020204" pitchFamily="34" charset="0"/>
              </a:rPr>
              <a:t>Diese Information zur Erteilung der Erlaubnis nach §27 findet man auf der Homepage des Landratsamtes Freising.</a:t>
            </a:r>
          </a:p>
        </p:txBody>
      </p:sp>
      <p:sp>
        <p:nvSpPr>
          <p:cNvPr id="2" name="Datumsplatzhalter 1">
            <a:extLst>
              <a:ext uri="{FF2B5EF4-FFF2-40B4-BE49-F238E27FC236}">
                <a16:creationId xmlns:a16="http://schemas.microsoft.com/office/drawing/2014/main" id="{633E9ADF-5C62-485E-981C-5C60F7D13A58}"/>
              </a:ext>
            </a:extLst>
          </p:cNvPr>
          <p:cNvSpPr>
            <a:spLocks noGrp="1"/>
          </p:cNvSpPr>
          <p:nvPr>
            <p:ph type="dt" sz="half" idx="10"/>
          </p:nvPr>
        </p:nvSpPr>
        <p:spPr/>
        <p:txBody>
          <a:bodyPr/>
          <a:lstStyle/>
          <a:p>
            <a:r>
              <a:rPr lang="de-DE"/>
              <a:t>Wie werde ich Böllerschütze</a:t>
            </a:r>
            <a:endParaRPr lang="de-DE" dirty="0"/>
          </a:p>
        </p:txBody>
      </p:sp>
      <p:sp>
        <p:nvSpPr>
          <p:cNvPr id="3" name="Fußzeilenplatzhalter 2">
            <a:extLst>
              <a:ext uri="{FF2B5EF4-FFF2-40B4-BE49-F238E27FC236}">
                <a16:creationId xmlns:a16="http://schemas.microsoft.com/office/drawing/2014/main" id="{C95C751C-227D-4EC1-B795-3E55BDE353F6}"/>
              </a:ext>
            </a:extLst>
          </p:cNvPr>
          <p:cNvSpPr>
            <a:spLocks noGrp="1"/>
          </p:cNvSpPr>
          <p:nvPr>
            <p:ph type="ftr" sz="quarter" idx="11"/>
          </p:nvPr>
        </p:nvSpPr>
        <p:spPr/>
        <p:txBody>
          <a:bodyPr/>
          <a:lstStyle/>
          <a:p>
            <a:r>
              <a:rPr lang="de-DE"/>
              <a:t>© Reinhold Brand </a:t>
            </a:r>
            <a:endParaRPr lang="de-DE" dirty="0"/>
          </a:p>
        </p:txBody>
      </p:sp>
      <p:pic>
        <p:nvPicPr>
          <p:cNvPr id="8" name="Grafik 7">
            <a:extLst>
              <a:ext uri="{FF2B5EF4-FFF2-40B4-BE49-F238E27FC236}">
                <a16:creationId xmlns:a16="http://schemas.microsoft.com/office/drawing/2014/main" id="{492A985D-99D9-4A7C-B231-9BDF55132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685" y="0"/>
            <a:ext cx="5157483" cy="6625427"/>
          </a:xfrm>
          <a:prstGeom prst="rect">
            <a:avLst/>
          </a:prstGeom>
        </p:spPr>
      </p:pic>
    </p:spTree>
    <p:extLst>
      <p:ext uri="{BB962C8B-B14F-4D97-AF65-F5344CB8AC3E}">
        <p14:creationId xmlns:p14="http://schemas.microsoft.com/office/powerpoint/2010/main" val="15782074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2365CEA-01C9-4225-8ABD-687FAFCC4B04}"/>
              </a:ext>
            </a:extLst>
          </p:cNvPr>
          <p:cNvSpPr>
            <a:spLocks noGrp="1"/>
          </p:cNvSpPr>
          <p:nvPr>
            <p:ph idx="1"/>
          </p:nvPr>
        </p:nvSpPr>
        <p:spPr>
          <a:xfrm>
            <a:off x="838091" y="423090"/>
            <a:ext cx="10702167" cy="5878267"/>
          </a:xfrm>
        </p:spPr>
        <p:txBody>
          <a:bodyPr>
            <a:normAutofit fontScale="70000" lnSpcReduction="20000"/>
          </a:bodyPr>
          <a:lstStyle/>
          <a:p>
            <a:r>
              <a:rPr lang="de-DE" dirty="0">
                <a:latin typeface="Arial" panose="020B0604020202020204" pitchFamily="34" charset="0"/>
                <a:cs typeface="Arial" panose="020B0604020202020204" pitchFamily="34" charset="0"/>
              </a:rPr>
              <a:t>Weiter benötigt der Schütze eine Haftpflichtversicherung über mindestens     1 Mio. € für Personen und Sachschäden.                                                    Sowie für Vermögensschäden über 250 000 €</a:t>
            </a:r>
          </a:p>
          <a:p>
            <a:endParaRPr lang="de-DE" sz="400"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Für Vereine, die dem Bayerischen Sportschützenbund angeschlossen sind, ist im Mitgliedsbeitrag für alle Mitglieder bereits eine Gruppenversicherung enthalten.  </a:t>
            </a:r>
          </a:p>
          <a:p>
            <a:endParaRPr lang="de-DE" sz="400"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Eine private Haftpflichtversicherung halten wir trotzdem für vernünftig, die Landratsämter machen es bei der Erteilung der §27 Erlaubnis zu Bedingung. </a:t>
            </a:r>
          </a:p>
          <a:p>
            <a:endParaRPr lang="de-DE" sz="400"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Wir empfehlen, jedem Böllerschützen seine bestehende Haftpflichtversicherung zu Überprüfen.</a:t>
            </a:r>
          </a:p>
          <a:p>
            <a:endParaRPr lang="de-DE" sz="400"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Bei den meisten privaten Haftpflichtversicherungen ist das Böllerschießen und die Lagerung von Böllerpulver kostenlos mitversichert, es muss der Gesellschafft mitgeteilt werden, und zur Sicherheit auf jeden Fall immer eine Bestätigung anfordern.</a:t>
            </a: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24093CC-FD09-4158-87C6-75E4781C7680}"/>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11B483CE-E39A-4FB6-AB34-D9C3D7BBC074}"/>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14406108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6377C-C45E-43DB-AECF-17C4A796636A}"/>
              </a:ext>
            </a:extLst>
          </p:cNvPr>
          <p:cNvSpPr>
            <a:spLocks noGrp="1"/>
          </p:cNvSpPr>
          <p:nvPr>
            <p:ph type="title"/>
          </p:nvPr>
        </p:nvSpPr>
        <p:spPr>
          <a:xfrm>
            <a:off x="4080145" y="237544"/>
            <a:ext cx="4271193" cy="880310"/>
          </a:xfrm>
        </p:spPr>
        <p:txBody>
          <a:bodyPr>
            <a:normAutofit/>
          </a:bodyPr>
          <a:lstStyle/>
          <a:p>
            <a:pPr algn="ctr"/>
            <a:r>
              <a:rPr lang="de-DE" sz="4000" b="1" dirty="0">
                <a:latin typeface="Arial" panose="020B0604020202020204" pitchFamily="34" charset="0"/>
                <a:cs typeface="Arial" panose="020B0604020202020204" pitchFamily="34" charset="0"/>
              </a:rPr>
              <a:t>Erlaubnis §27</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91066B9-3E3C-4A76-A70B-43A4414DCF9F}"/>
              </a:ext>
            </a:extLst>
          </p:cNvPr>
          <p:cNvSpPr>
            <a:spLocks noGrp="1"/>
          </p:cNvSpPr>
          <p:nvPr>
            <p:ph idx="1"/>
          </p:nvPr>
        </p:nvSpPr>
        <p:spPr>
          <a:xfrm>
            <a:off x="838091" y="1034015"/>
            <a:ext cx="10514231" cy="2347491"/>
          </a:xfrm>
        </p:spPr>
        <p:txBody>
          <a:bodyPr>
            <a:noAutofit/>
          </a:bodyPr>
          <a:lstStyle/>
          <a:p>
            <a:pPr>
              <a:spcBef>
                <a:spcPts val="0"/>
              </a:spcBef>
            </a:pPr>
            <a:r>
              <a:rPr lang="de-DE" sz="2400" dirty="0">
                <a:latin typeface="Arial" panose="020B0604020202020204" pitchFamily="34" charset="0"/>
                <a:cs typeface="Arial" panose="020B0604020202020204" pitchFamily="34" charset="0"/>
              </a:rPr>
              <a:t>Mit der Erlaubnis nach § 27 SprengG darf das Böllerpulver:</a:t>
            </a:r>
          </a:p>
          <a:p>
            <a:pPr lvl="1">
              <a:spcBef>
                <a:spcPts val="0"/>
              </a:spcBef>
            </a:pPr>
            <a:r>
              <a:rPr lang="de-DE" sz="2400" dirty="0">
                <a:latin typeface="Arial" panose="020B0604020202020204" pitchFamily="34" charset="0"/>
                <a:cs typeface="Arial" panose="020B0604020202020204" pitchFamily="34" charset="0"/>
              </a:rPr>
              <a:t>erworben</a:t>
            </a:r>
          </a:p>
          <a:p>
            <a:pPr lvl="1">
              <a:spcBef>
                <a:spcPts val="0"/>
              </a:spcBef>
            </a:pPr>
            <a:r>
              <a:rPr lang="de-DE" sz="2400" dirty="0">
                <a:latin typeface="Arial" panose="020B0604020202020204" pitchFamily="34" charset="0"/>
                <a:cs typeface="Arial" panose="020B0604020202020204" pitchFamily="34" charset="0"/>
              </a:rPr>
              <a:t>verwendet</a:t>
            </a:r>
          </a:p>
          <a:p>
            <a:pPr lvl="1">
              <a:spcBef>
                <a:spcPts val="0"/>
              </a:spcBef>
            </a:pPr>
            <a:r>
              <a:rPr lang="de-DE" sz="2400" dirty="0">
                <a:latin typeface="Arial" panose="020B0604020202020204" pitchFamily="34" charset="0"/>
                <a:cs typeface="Arial" panose="020B0604020202020204" pitchFamily="34" charset="0"/>
              </a:rPr>
              <a:t>verbracht (= transportiert)</a:t>
            </a:r>
          </a:p>
          <a:p>
            <a:pPr lvl="1">
              <a:spcBef>
                <a:spcPts val="0"/>
              </a:spcBef>
            </a:pPr>
            <a:r>
              <a:rPr lang="de-DE" sz="2400" dirty="0">
                <a:latin typeface="Arial" panose="020B0604020202020204" pitchFamily="34" charset="0"/>
                <a:cs typeface="Arial" panose="020B0604020202020204" pitchFamily="34" charset="0"/>
              </a:rPr>
              <a:t>aufbewahrt und</a:t>
            </a:r>
          </a:p>
          <a:p>
            <a:pPr lvl="1">
              <a:spcBef>
                <a:spcPts val="0"/>
              </a:spcBef>
            </a:pPr>
            <a:r>
              <a:rPr lang="de-DE" sz="2400" dirty="0">
                <a:latin typeface="Arial" panose="020B0604020202020204" pitchFamily="34" charset="0"/>
                <a:cs typeface="Arial" panose="020B0604020202020204" pitchFamily="34" charset="0"/>
              </a:rPr>
              <a:t>vernichtet werden.</a:t>
            </a: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F2737EBF-7D5C-4A29-91CB-0EB40D527DE3}"/>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AB00D2C5-46EC-4394-B413-43A3134A5560}"/>
              </a:ext>
            </a:extLst>
          </p:cNvPr>
          <p:cNvSpPr>
            <a:spLocks noGrp="1"/>
          </p:cNvSpPr>
          <p:nvPr>
            <p:ph type="dt" sz="half" idx="10"/>
          </p:nvPr>
        </p:nvSpPr>
        <p:spPr/>
        <p:txBody>
          <a:bodyPr/>
          <a:lstStyle/>
          <a:p>
            <a:r>
              <a:rPr lang="de-DE"/>
              <a:t>Wie werde ich Böllerschütze</a:t>
            </a:r>
            <a:endParaRPr lang="de-DE" dirty="0"/>
          </a:p>
        </p:txBody>
      </p:sp>
      <p:pic>
        <p:nvPicPr>
          <p:cNvPr id="7" name="Grafik 6">
            <a:extLst>
              <a:ext uri="{FF2B5EF4-FFF2-40B4-BE49-F238E27FC236}">
                <a16:creationId xmlns:a16="http://schemas.microsoft.com/office/drawing/2014/main" id="{F10086E5-B94F-4241-A91E-809BE6842C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67" y="3541165"/>
            <a:ext cx="1994239" cy="2918867"/>
          </a:xfrm>
          <a:prstGeom prst="rect">
            <a:avLst/>
          </a:prstGeom>
        </p:spPr>
      </p:pic>
      <p:pic>
        <p:nvPicPr>
          <p:cNvPr id="8" name="Grafik 7">
            <a:extLst>
              <a:ext uri="{FF2B5EF4-FFF2-40B4-BE49-F238E27FC236}">
                <a16:creationId xmlns:a16="http://schemas.microsoft.com/office/drawing/2014/main" id="{440EE5D2-F970-477C-A735-B0E2F233D4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634" y="3541165"/>
            <a:ext cx="4020721" cy="2918866"/>
          </a:xfrm>
          <a:prstGeom prst="rect">
            <a:avLst/>
          </a:prstGeom>
        </p:spPr>
      </p:pic>
      <p:pic>
        <p:nvPicPr>
          <p:cNvPr id="9" name="Grafik 8">
            <a:extLst>
              <a:ext uri="{FF2B5EF4-FFF2-40B4-BE49-F238E27FC236}">
                <a16:creationId xmlns:a16="http://schemas.microsoft.com/office/drawing/2014/main" id="{6AAE8560-A6DB-4D69-A847-8AF0589559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291" y="3474387"/>
            <a:ext cx="4082031" cy="2985643"/>
          </a:xfrm>
          <a:prstGeom prst="rect">
            <a:avLst/>
          </a:prstGeom>
        </p:spPr>
      </p:pic>
    </p:spTree>
    <p:extLst>
      <p:ext uri="{BB962C8B-B14F-4D97-AF65-F5344CB8AC3E}">
        <p14:creationId xmlns:p14="http://schemas.microsoft.com/office/powerpoint/2010/main" val="7814471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1E289-BDED-44CA-A2BA-E6C8685A11C1}"/>
              </a:ext>
            </a:extLst>
          </p:cNvPr>
          <p:cNvSpPr>
            <a:spLocks noGrp="1"/>
          </p:cNvSpPr>
          <p:nvPr>
            <p:ph type="title"/>
          </p:nvPr>
        </p:nvSpPr>
        <p:spPr>
          <a:xfrm>
            <a:off x="409379" y="373832"/>
            <a:ext cx="11326168" cy="967592"/>
          </a:xfrm>
        </p:spPr>
        <p:txBody>
          <a:bodyPr>
            <a:noAutofit/>
          </a:bodyPr>
          <a:lstStyle/>
          <a:p>
            <a:pPr algn="ctr"/>
            <a:r>
              <a:rPr lang="de-DE" sz="3000" b="1" dirty="0">
                <a:latin typeface="Arial" panose="020B0604020202020204" pitchFamily="34" charset="0"/>
                <a:cs typeface="Arial" panose="020B0604020202020204" pitchFamily="34" charset="0"/>
              </a:rPr>
              <a:t>Beispiel einer Auflage des Landratsamtes Weißenburg </a:t>
            </a:r>
            <a:br>
              <a:rPr lang="de-DE" sz="3000" b="1" dirty="0">
                <a:latin typeface="Arial" panose="020B0604020202020204" pitchFamily="34" charset="0"/>
                <a:cs typeface="Arial" panose="020B0604020202020204" pitchFamily="34" charset="0"/>
              </a:rPr>
            </a:br>
            <a:r>
              <a:rPr lang="de-DE" sz="3000" b="1" dirty="0">
                <a:latin typeface="Arial" panose="020B0604020202020204" pitchFamily="34" charset="0"/>
                <a:cs typeface="Arial" panose="020B0604020202020204" pitchFamily="34" charset="0"/>
              </a:rPr>
              <a:t>in einer Erlaubnis §27 und einer Versicherungsbestätigung</a:t>
            </a:r>
          </a:p>
        </p:txBody>
      </p:sp>
      <p:pic>
        <p:nvPicPr>
          <p:cNvPr id="6" name="Inhaltsplatzhalter 5">
            <a:extLst>
              <a:ext uri="{FF2B5EF4-FFF2-40B4-BE49-F238E27FC236}">
                <a16:creationId xmlns:a16="http://schemas.microsoft.com/office/drawing/2014/main" id="{9CE2A9DF-76FD-4E34-8E20-EBC0547357C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7793" y="1289838"/>
            <a:ext cx="3657409" cy="5291521"/>
          </a:xfrm>
          <a:ln>
            <a:solidFill>
              <a:schemeClr val="tx1"/>
            </a:solidFill>
          </a:ln>
        </p:spPr>
      </p:pic>
      <p:sp>
        <p:nvSpPr>
          <p:cNvPr id="4" name="Fußzeilenplatzhalter 3">
            <a:extLst>
              <a:ext uri="{FF2B5EF4-FFF2-40B4-BE49-F238E27FC236}">
                <a16:creationId xmlns:a16="http://schemas.microsoft.com/office/drawing/2014/main" id="{5E2B7E8D-4398-4A4D-9A0B-14A924DFF95F}"/>
              </a:ext>
            </a:extLst>
          </p:cNvPr>
          <p:cNvSpPr>
            <a:spLocks noGrp="1"/>
          </p:cNvSpPr>
          <p:nvPr>
            <p:ph type="ftr" sz="quarter" idx="11"/>
          </p:nvPr>
        </p:nvSpPr>
        <p:spPr/>
        <p:txBody>
          <a:bodyPr/>
          <a:lstStyle/>
          <a:p>
            <a:r>
              <a:rPr lang="de-DE"/>
              <a:t>© Reinhold Brand </a:t>
            </a:r>
            <a:endParaRPr lang="de-DE" dirty="0"/>
          </a:p>
        </p:txBody>
      </p:sp>
      <p:sp>
        <p:nvSpPr>
          <p:cNvPr id="7" name="Datumsplatzhalter 6">
            <a:extLst>
              <a:ext uri="{FF2B5EF4-FFF2-40B4-BE49-F238E27FC236}">
                <a16:creationId xmlns:a16="http://schemas.microsoft.com/office/drawing/2014/main" id="{94616FDA-DADD-4680-82CF-2D9729E7BBE8}"/>
              </a:ext>
            </a:extLst>
          </p:cNvPr>
          <p:cNvSpPr>
            <a:spLocks noGrp="1"/>
          </p:cNvSpPr>
          <p:nvPr>
            <p:ph type="dt" sz="half" idx="10"/>
          </p:nvPr>
        </p:nvSpPr>
        <p:spPr/>
        <p:txBody>
          <a:bodyPr/>
          <a:lstStyle/>
          <a:p>
            <a:r>
              <a:rPr lang="de-DE"/>
              <a:t>Wie werde ich Böllerschütze</a:t>
            </a:r>
            <a:endParaRPr lang="de-DE" dirty="0"/>
          </a:p>
        </p:txBody>
      </p:sp>
      <p:pic>
        <p:nvPicPr>
          <p:cNvPr id="3" name="Grafik 2">
            <a:extLst>
              <a:ext uri="{FF2B5EF4-FFF2-40B4-BE49-F238E27FC236}">
                <a16:creationId xmlns:a16="http://schemas.microsoft.com/office/drawing/2014/main" id="{D412BBCC-B7C1-4187-A195-6DF40E28B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8471" y="1306412"/>
            <a:ext cx="3615561" cy="5233028"/>
          </a:xfrm>
          <a:prstGeom prst="rect">
            <a:avLst/>
          </a:prstGeom>
        </p:spPr>
      </p:pic>
    </p:spTree>
    <p:extLst>
      <p:ext uri="{BB962C8B-B14F-4D97-AF65-F5344CB8AC3E}">
        <p14:creationId xmlns:p14="http://schemas.microsoft.com/office/powerpoint/2010/main" val="652779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AF766-3C9E-461E-9E52-3DA459C5D9A0}"/>
              </a:ext>
            </a:extLst>
          </p:cNvPr>
          <p:cNvSpPr>
            <a:spLocks noGrp="1"/>
          </p:cNvSpPr>
          <p:nvPr>
            <p:ph type="title"/>
          </p:nvPr>
        </p:nvSpPr>
        <p:spPr>
          <a:xfrm>
            <a:off x="2933887" y="373832"/>
            <a:ext cx="6550073" cy="757995"/>
          </a:xfrm>
        </p:spPr>
        <p:txBody>
          <a:bodyPr>
            <a:noAutofit/>
          </a:bodyPr>
          <a:lstStyle/>
          <a:p>
            <a:pPr algn="ctr"/>
            <a:r>
              <a:rPr lang="de-DE" sz="4000" b="1" dirty="0">
                <a:latin typeface="Arial" panose="020B0604020202020204" pitchFamily="34" charset="0"/>
                <a:cs typeface="Arial" panose="020B0604020202020204" pitchFamily="34" charset="0"/>
              </a:rPr>
              <a:t>Böllerschießen im Verein</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8C60D3A-BA60-48F1-9F65-4433F97F3191}"/>
              </a:ext>
            </a:extLst>
          </p:cNvPr>
          <p:cNvSpPr>
            <a:spLocks noGrp="1"/>
          </p:cNvSpPr>
          <p:nvPr>
            <p:ph idx="1"/>
          </p:nvPr>
        </p:nvSpPr>
        <p:spPr>
          <a:xfrm>
            <a:off x="838091" y="1323285"/>
            <a:ext cx="10514231" cy="5000953"/>
          </a:xfrm>
        </p:spPr>
        <p:txBody>
          <a:bodyPr>
            <a:noAutofit/>
          </a:bodyPr>
          <a:lstStyle/>
          <a:p>
            <a:pPr>
              <a:lnSpc>
                <a:spcPct val="100000"/>
              </a:lnSpc>
            </a:pPr>
            <a:r>
              <a:rPr lang="de-DE" sz="2400" dirty="0">
                <a:latin typeface="Arial" panose="020B0604020202020204" pitchFamily="34" charset="0"/>
                <a:cs typeface="Arial" panose="020B0604020202020204" pitchFamily="34" charset="0"/>
              </a:rPr>
              <a:t>Böllerschützen erhalten die Erlaubnis nach § 27 SprengG nur zum </a:t>
            </a:r>
            <a:r>
              <a:rPr lang="de-DE" sz="2400" b="1" u="sng" dirty="0">
                <a:latin typeface="Arial" panose="020B0604020202020204" pitchFamily="34" charset="0"/>
                <a:cs typeface="Arial" panose="020B0604020202020204" pitchFamily="34" charset="0"/>
              </a:rPr>
              <a:t>gemeinsamen</a:t>
            </a:r>
            <a:r>
              <a:rPr lang="de-DE" sz="2400" dirty="0">
                <a:latin typeface="Arial" panose="020B0604020202020204" pitchFamily="34" charset="0"/>
                <a:cs typeface="Arial" panose="020B0604020202020204" pitchFamily="34" charset="0"/>
              </a:rPr>
              <a:t> Schießen im Namen oder Auftrag seines Vereines. </a:t>
            </a:r>
          </a:p>
          <a:p>
            <a:pPr>
              <a:lnSpc>
                <a:spcPct val="100000"/>
              </a:lnSpc>
            </a:pPr>
            <a:r>
              <a:rPr lang="de-DE" sz="2400" dirty="0">
                <a:solidFill>
                  <a:srgbClr val="FF0000"/>
                </a:solidFill>
                <a:latin typeface="Arial" panose="020B0604020202020204" pitchFamily="34" charset="0"/>
                <a:cs typeface="Arial" panose="020B0604020202020204" pitchFamily="34" charset="0"/>
              </a:rPr>
              <a:t>Für Personen ohne §27 ist das Böllerschießen grundsätzlich verboten.</a:t>
            </a:r>
          </a:p>
          <a:p>
            <a:pPr>
              <a:lnSpc>
                <a:spcPct val="100000"/>
              </a:lnSpc>
            </a:pPr>
            <a:r>
              <a:rPr lang="de-DE" sz="2400" dirty="0">
                <a:latin typeface="Arial" panose="020B0604020202020204" pitchFamily="34" charset="0"/>
                <a:cs typeface="Arial" panose="020B0604020202020204" pitchFamily="34" charset="0"/>
              </a:rPr>
              <a:t>Jedes Böllerschießen ist dem Ordnungsamt der Kommune zur Kenntnisnahme rechtzeitig mitzuteilen.</a:t>
            </a:r>
          </a:p>
          <a:p>
            <a:pPr>
              <a:lnSpc>
                <a:spcPct val="100000"/>
              </a:lnSpc>
            </a:pPr>
            <a:r>
              <a:rPr lang="de-DE" sz="2400" dirty="0">
                <a:latin typeface="Arial" panose="020B0604020202020204" pitchFamily="34" charset="0"/>
                <a:cs typeface="Arial" panose="020B0604020202020204" pitchFamily="34" charset="0"/>
              </a:rPr>
              <a:t>Jedes Böllerschießen muss der zuständigen Polizeidienststelle mindestens 24 Stunden vorher gemeldet werden.</a:t>
            </a:r>
          </a:p>
          <a:p>
            <a:pPr>
              <a:lnSpc>
                <a:spcPct val="100000"/>
              </a:lnSpc>
            </a:pPr>
            <a:r>
              <a:rPr lang="de-DE" sz="2400" dirty="0">
                <a:latin typeface="Arial" panose="020B0604020202020204" pitchFamily="34" charset="0"/>
                <a:cs typeface="Arial" panose="020B0604020202020204" pitchFamily="34" charset="0"/>
              </a:rPr>
              <a:t>Es darf nur mit ordnungsgemäßen Böllergeräten mit gültigen Beschusszeichen und natürlich über die dazugehörige Beschussbescheinigung verfügen geschossen werden. </a:t>
            </a: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5523D40-27FD-4251-9C93-5F25C9DF8A7E}"/>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7DE6DCEC-1265-4C11-850D-A2D82BF3295B}"/>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39378229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52436-EB80-4E69-B777-9106F9B6A22A}"/>
              </a:ext>
            </a:extLst>
          </p:cNvPr>
          <p:cNvSpPr>
            <a:spLocks noGrp="1"/>
          </p:cNvSpPr>
          <p:nvPr>
            <p:ph type="title"/>
          </p:nvPr>
        </p:nvSpPr>
        <p:spPr>
          <a:xfrm>
            <a:off x="838091" y="373832"/>
            <a:ext cx="10514231" cy="981566"/>
          </a:xfrm>
        </p:spPr>
        <p:txBody>
          <a:bodyPr>
            <a:normAutofit/>
          </a:bodyPr>
          <a:lstStyle/>
          <a:p>
            <a:pPr algn="ctr"/>
            <a:r>
              <a:rPr lang="de-DE" sz="4000" b="1" dirty="0">
                <a:latin typeface="Arial" panose="020B0604020202020204" pitchFamily="34" charset="0"/>
                <a:cs typeface="Arial" panose="020B0604020202020204" pitchFamily="34" charset="0"/>
              </a:rPr>
              <a:t>Mit welchen Geräten wird geschossen? 1</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916A11A-2238-4685-95B4-2AB786445269}"/>
              </a:ext>
            </a:extLst>
          </p:cNvPr>
          <p:cNvSpPr>
            <a:spLocks noGrp="1"/>
          </p:cNvSpPr>
          <p:nvPr>
            <p:ph idx="1"/>
          </p:nvPr>
        </p:nvSpPr>
        <p:spPr>
          <a:xfrm>
            <a:off x="838091" y="1383950"/>
            <a:ext cx="10514231" cy="4940288"/>
          </a:xfrm>
        </p:spPr>
        <p:txBody>
          <a:bodyPr>
            <a:normAutofit/>
          </a:bodyPr>
          <a:lstStyle/>
          <a:p>
            <a:r>
              <a:rPr lang="de-DE" sz="2400" dirty="0">
                <a:latin typeface="Arial" panose="020B0604020202020204" pitchFamily="34" charset="0"/>
                <a:cs typeface="Arial" panose="020B0604020202020204" pitchFamily="34" charset="0"/>
              </a:rPr>
              <a:t>Man spricht von Geräten und nicht von Waffen, weil kein „Geschoss durch den Lauf getrieben“ wird. </a:t>
            </a:r>
          </a:p>
          <a:p>
            <a:r>
              <a:rPr lang="de-DE" sz="2400" dirty="0">
                <a:latin typeface="Arial" panose="020B0604020202020204" pitchFamily="34" charset="0"/>
                <a:cs typeface="Arial" panose="020B0604020202020204" pitchFamily="34" charset="0"/>
              </a:rPr>
              <a:t>Deshalb unterliegen die Böller auch nur in einem Punkt dem Waffengesetz. Sie müssen in regelmäßigen Abständen, alle 5 Jahre,</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von den Beschussämtern überprüft und beschossen werden.</a:t>
            </a:r>
          </a:p>
          <a:p>
            <a:r>
              <a:rPr lang="de-DE" sz="2400" dirty="0">
                <a:latin typeface="Arial" panose="020B0604020202020204" pitchFamily="34" charset="0"/>
                <a:cs typeface="Arial" panose="020B0604020202020204" pitchFamily="34" charset="0"/>
              </a:rPr>
              <a:t>Zum Böllerschießen sind mehrere Böllergeräte zulässig:</a:t>
            </a:r>
          </a:p>
          <a:p>
            <a:r>
              <a:rPr lang="de-DE" sz="2400" b="1" dirty="0">
                <a:latin typeface="Arial" panose="020B0604020202020204" pitchFamily="34" charset="0"/>
                <a:cs typeface="Arial" panose="020B0604020202020204" pitchFamily="34" charset="0"/>
              </a:rPr>
              <a:t>Handböller</a:t>
            </a:r>
            <a:r>
              <a:rPr lang="de-DE" sz="2400" dirty="0">
                <a:latin typeface="Arial" panose="020B0604020202020204" pitchFamily="34" charset="0"/>
                <a:cs typeface="Arial" panose="020B0604020202020204" pitchFamily="34" charset="0"/>
              </a:rPr>
              <a:t> und </a:t>
            </a:r>
            <a:r>
              <a:rPr lang="de-DE" sz="2400" b="1" dirty="0">
                <a:latin typeface="Arial" panose="020B0604020202020204" pitchFamily="34" charset="0"/>
                <a:cs typeface="Arial" panose="020B0604020202020204" pitchFamily="34" charset="0"/>
              </a:rPr>
              <a:t>Schaftböller</a:t>
            </a:r>
            <a:r>
              <a:rPr lang="de-DE" sz="2400" dirty="0">
                <a:latin typeface="Arial" panose="020B0604020202020204" pitchFamily="34" charset="0"/>
                <a:cs typeface="Arial" panose="020B0604020202020204" pitchFamily="34" charset="0"/>
              </a:rPr>
              <a:t> / </a:t>
            </a:r>
            <a:r>
              <a:rPr lang="de-DE" sz="2400" b="1" dirty="0">
                <a:latin typeface="Arial" panose="020B0604020202020204" pitchFamily="34" charset="0"/>
                <a:cs typeface="Arial" panose="020B0604020202020204" pitchFamily="34" charset="0"/>
              </a:rPr>
              <a:t>Standböller</a:t>
            </a:r>
            <a:r>
              <a:rPr lang="de-DE" sz="2400" dirty="0">
                <a:latin typeface="Arial" panose="020B0604020202020204" pitchFamily="34" charset="0"/>
                <a:cs typeface="Arial" panose="020B0604020202020204" pitchFamily="34" charset="0"/>
              </a:rPr>
              <a:t> / </a:t>
            </a:r>
            <a:r>
              <a:rPr lang="de-DE" sz="2400" b="1" dirty="0">
                <a:latin typeface="Arial" panose="020B0604020202020204" pitchFamily="34" charset="0"/>
                <a:cs typeface="Arial" panose="020B0604020202020204" pitchFamily="34" charset="0"/>
              </a:rPr>
              <a:t>Kanonen</a:t>
            </a:r>
          </a:p>
          <a:p>
            <a:endParaRPr lang="de-DE" sz="2400" dirty="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109CFADC-9705-41BF-967E-02B68B11A820}"/>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C5C7EC19-7226-45E6-833B-F22EFA513E9C}"/>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6272530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A8FA3E2-751B-46D2-9CB2-BB4BCFB6F6D4}"/>
              </a:ext>
            </a:extLst>
          </p:cNvPr>
          <p:cNvSpPr>
            <a:spLocks noGrp="1"/>
          </p:cNvSpPr>
          <p:nvPr>
            <p:ph idx="1"/>
          </p:nvPr>
        </p:nvSpPr>
        <p:spPr>
          <a:xfrm>
            <a:off x="824445" y="1641309"/>
            <a:ext cx="10514231" cy="4284925"/>
          </a:xfrm>
        </p:spPr>
        <p:txBody>
          <a:bodyPr>
            <a:noAutofit/>
          </a:bodyPr>
          <a:lstStyle/>
          <a:p>
            <a:r>
              <a:rPr lang="de-DE" sz="2400" b="1" dirty="0">
                <a:latin typeface="Arial" panose="020B0604020202020204" pitchFamily="34" charset="0"/>
                <a:cs typeface="Arial" panose="020B0604020202020204" pitchFamily="34" charset="0"/>
              </a:rPr>
              <a:t>Hand- sowie Schaftböller </a:t>
            </a:r>
            <a:r>
              <a:rPr lang="de-DE" sz="2400" dirty="0">
                <a:latin typeface="Arial" panose="020B0604020202020204" pitchFamily="34" charset="0"/>
                <a:cs typeface="Arial" panose="020B0604020202020204" pitchFamily="34" charset="0"/>
              </a:rPr>
              <a:t>bestehen aus dem Schaft (Holz), dem Schloss mit Abzug und Hammer, dem Piston zur Aufnahme des Anzündhütchens, sowie dem Lauf.</a:t>
            </a:r>
          </a:p>
          <a:p>
            <a:r>
              <a:rPr lang="de-DE" sz="2400" dirty="0">
                <a:latin typeface="Arial" panose="020B0604020202020204" pitchFamily="34" charset="0"/>
                <a:cs typeface="Arial" panose="020B0604020202020204" pitchFamily="34" charset="0"/>
              </a:rPr>
              <a:t>Der </a:t>
            </a:r>
            <a:r>
              <a:rPr lang="de-DE" sz="2400" b="1" dirty="0">
                <a:latin typeface="Arial" panose="020B0604020202020204" pitchFamily="34" charset="0"/>
                <a:cs typeface="Arial" panose="020B0604020202020204" pitchFamily="34" charset="0"/>
              </a:rPr>
              <a:t>Standböller</a:t>
            </a:r>
            <a:r>
              <a:rPr lang="de-DE" sz="2400" dirty="0">
                <a:latin typeface="Arial" panose="020B0604020202020204" pitchFamily="34" charset="0"/>
                <a:cs typeface="Arial" panose="020B0604020202020204" pitchFamily="34" charset="0"/>
              </a:rPr>
              <a:t> wird wie der Name schon sagt auf den Boden gestellt.</a:t>
            </a:r>
          </a:p>
          <a:p>
            <a:r>
              <a:rPr lang="de-DE" sz="2400" b="1" dirty="0">
                <a:latin typeface="Arial" panose="020B0604020202020204" pitchFamily="34" charset="0"/>
                <a:cs typeface="Arial" panose="020B0604020202020204" pitchFamily="34" charset="0"/>
              </a:rPr>
              <a:t>Kanonen</a:t>
            </a:r>
            <a:r>
              <a:rPr lang="de-DE" sz="2400" dirty="0">
                <a:latin typeface="Arial" panose="020B0604020202020204" pitchFamily="34" charset="0"/>
                <a:cs typeface="Arial" panose="020B0604020202020204" pitchFamily="34" charset="0"/>
              </a:rPr>
              <a:t> gibt es als Vorderlader- oder auch als Kartuschen-Kanonen,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die Rohre sind auf einer Lafette montiert.</a:t>
            </a:r>
          </a:p>
          <a:p>
            <a:r>
              <a:rPr lang="de-DE" sz="2400" dirty="0">
                <a:latin typeface="Arial" panose="020B0604020202020204" pitchFamily="34" charset="0"/>
                <a:cs typeface="Arial" panose="020B0604020202020204" pitchFamily="34" charset="0"/>
              </a:rPr>
              <a:t>Bei Hinterlader-Kanonen werden die Kartuschen vorher bereits fertig mit Anzündhütchen, Pulver und Korken geladen.</a:t>
            </a:r>
          </a:p>
          <a:p>
            <a:r>
              <a:rPr lang="de-DE" sz="2400" dirty="0">
                <a:latin typeface="Arial" panose="020B0604020202020204" pitchFamily="34" charset="0"/>
                <a:cs typeface="Arial" panose="020B0604020202020204" pitchFamily="34" charset="0"/>
              </a:rPr>
              <a:t>Beim </a:t>
            </a:r>
            <a:r>
              <a:rPr lang="de-DE" sz="2400" b="1" dirty="0">
                <a:latin typeface="Arial" panose="020B0604020202020204" pitchFamily="34" charset="0"/>
                <a:cs typeface="Arial" panose="020B0604020202020204" pitchFamily="34" charset="0"/>
              </a:rPr>
              <a:t>Standböller</a:t>
            </a:r>
            <a:r>
              <a:rPr lang="de-DE" sz="2400" dirty="0">
                <a:latin typeface="Arial" panose="020B0604020202020204" pitchFamily="34" charset="0"/>
                <a:cs typeface="Arial" panose="020B0604020202020204" pitchFamily="34" charset="0"/>
              </a:rPr>
              <a:t> und bei </a:t>
            </a:r>
            <a:r>
              <a:rPr lang="de-DE" sz="2400" b="1" dirty="0">
                <a:latin typeface="Arial" panose="020B0604020202020204" pitchFamily="34" charset="0"/>
                <a:cs typeface="Arial" panose="020B0604020202020204" pitchFamily="34" charset="0"/>
              </a:rPr>
              <a:t>Kanonen</a:t>
            </a:r>
            <a:r>
              <a:rPr lang="de-DE" sz="2400" dirty="0">
                <a:latin typeface="Arial" panose="020B0604020202020204" pitchFamily="34" charset="0"/>
                <a:cs typeface="Arial" panose="020B0604020202020204" pitchFamily="34" charset="0"/>
              </a:rPr>
              <a:t> wird mit einer Abzugsschnur der Zündmechanismus (Schlagbolzen auf Zündhütchen) in sicherer Entfernung ausgelöst.</a:t>
            </a:r>
          </a:p>
        </p:txBody>
      </p:sp>
      <p:sp>
        <p:nvSpPr>
          <p:cNvPr id="4" name="Fußzeilenplatzhalter 3">
            <a:extLst>
              <a:ext uri="{FF2B5EF4-FFF2-40B4-BE49-F238E27FC236}">
                <a16:creationId xmlns:a16="http://schemas.microsoft.com/office/drawing/2014/main" id="{D56F2396-B198-4799-B662-F66545EC7172}"/>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38FB619B-7536-49B4-8C2E-764A61C6D1CE}"/>
              </a:ext>
            </a:extLst>
          </p:cNvPr>
          <p:cNvSpPr>
            <a:spLocks noGrp="1"/>
          </p:cNvSpPr>
          <p:nvPr>
            <p:ph type="dt" sz="half" idx="10"/>
          </p:nvPr>
        </p:nvSpPr>
        <p:spPr/>
        <p:txBody>
          <a:bodyPr/>
          <a:lstStyle/>
          <a:p>
            <a:r>
              <a:rPr lang="de-DE"/>
              <a:t>Wie werde ich Böllerschütze</a:t>
            </a:r>
            <a:endParaRPr lang="de-DE" dirty="0"/>
          </a:p>
        </p:txBody>
      </p:sp>
      <p:sp>
        <p:nvSpPr>
          <p:cNvPr id="6" name="Titel 1">
            <a:extLst>
              <a:ext uri="{FF2B5EF4-FFF2-40B4-BE49-F238E27FC236}">
                <a16:creationId xmlns:a16="http://schemas.microsoft.com/office/drawing/2014/main" id="{87E52436-EB80-4E69-B777-9106F9B6A22A}"/>
              </a:ext>
            </a:extLst>
          </p:cNvPr>
          <p:cNvSpPr>
            <a:spLocks noGrp="1"/>
          </p:cNvSpPr>
          <p:nvPr>
            <p:ph type="title"/>
          </p:nvPr>
        </p:nvSpPr>
        <p:spPr>
          <a:xfrm>
            <a:off x="838091" y="373832"/>
            <a:ext cx="10514231" cy="981566"/>
          </a:xfrm>
        </p:spPr>
        <p:txBody>
          <a:bodyPr>
            <a:normAutofit/>
          </a:bodyPr>
          <a:lstStyle/>
          <a:p>
            <a:pPr algn="ctr"/>
            <a:r>
              <a:rPr lang="de-DE" sz="4000" b="1" dirty="0">
                <a:latin typeface="Arial" panose="020B0604020202020204" pitchFamily="34" charset="0"/>
                <a:cs typeface="Arial" panose="020B0604020202020204" pitchFamily="34" charset="0"/>
              </a:rPr>
              <a:t>Mit welchen Geräten wird geschossen? 2</a:t>
            </a:r>
            <a:endParaRPr lang="de-DE"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8636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D88819D-2EA0-4B43-BBA5-5E35B2CB8BBD}"/>
              </a:ext>
            </a:extLst>
          </p:cNvPr>
          <p:cNvSpPr>
            <a:spLocks noGrp="1"/>
          </p:cNvSpPr>
          <p:nvPr>
            <p:ph type="ftr" sz="quarter" idx="11"/>
          </p:nvPr>
        </p:nvSpPr>
        <p:spPr/>
        <p:txBody>
          <a:bodyPr/>
          <a:lstStyle/>
          <a:p>
            <a:r>
              <a:rPr lang="de-DE"/>
              <a:t>© Reinhold Brand </a:t>
            </a:r>
            <a:endParaRPr lang="de-DE" dirty="0"/>
          </a:p>
        </p:txBody>
      </p:sp>
      <p:sp>
        <p:nvSpPr>
          <p:cNvPr id="7" name="Datumsplatzhalter 6">
            <a:extLst>
              <a:ext uri="{FF2B5EF4-FFF2-40B4-BE49-F238E27FC236}">
                <a16:creationId xmlns:a16="http://schemas.microsoft.com/office/drawing/2014/main" id="{0614D84B-B024-4529-8292-F36C6D8ED29A}"/>
              </a:ext>
            </a:extLst>
          </p:cNvPr>
          <p:cNvSpPr>
            <a:spLocks noGrp="1"/>
          </p:cNvSpPr>
          <p:nvPr>
            <p:ph type="dt" sz="half" idx="10"/>
          </p:nvPr>
        </p:nvSpPr>
        <p:spPr/>
        <p:txBody>
          <a:bodyPr/>
          <a:lstStyle/>
          <a:p>
            <a:r>
              <a:rPr lang="de-DE"/>
              <a:t>Wie werde ich Böllerschütze</a:t>
            </a:r>
            <a:endParaRPr lang="de-DE" dirty="0"/>
          </a:p>
        </p:txBody>
      </p:sp>
      <p:pic>
        <p:nvPicPr>
          <p:cNvPr id="8" name="Bild 7">
            <a:extLst>
              <a:ext uri="{FF2B5EF4-FFF2-40B4-BE49-F238E27FC236}">
                <a16:creationId xmlns:a16="http://schemas.microsoft.com/office/drawing/2014/main" id="{61DC4CB2-30C4-42A6-A7ED-F6A64986AA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5268" y="2442908"/>
            <a:ext cx="1468488" cy="153756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B2C42F65-0F3F-41A3-940D-01786DEDE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449" y="1348627"/>
            <a:ext cx="2639203" cy="3544144"/>
          </a:xfrm>
          <a:prstGeom prst="rect">
            <a:avLst/>
          </a:prstGeom>
        </p:spPr>
      </p:pic>
      <p:pic>
        <p:nvPicPr>
          <p:cNvPr id="11" name="Bild 7">
            <a:extLst>
              <a:ext uri="{FF2B5EF4-FFF2-40B4-BE49-F238E27FC236}">
                <a16:creationId xmlns:a16="http://schemas.microsoft.com/office/drawing/2014/main" id="{CD3E4750-A374-4133-8991-198593C2D4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2697" y="399884"/>
            <a:ext cx="1243176" cy="1537564"/>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 7">
            <a:extLst>
              <a:ext uri="{FF2B5EF4-FFF2-40B4-BE49-F238E27FC236}">
                <a16:creationId xmlns:a16="http://schemas.microsoft.com/office/drawing/2014/main" id="{2D73DEE9-965D-4DD7-82E1-203F5C3EF90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731231" y="399884"/>
            <a:ext cx="1398971" cy="1537564"/>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 7">
            <a:extLst>
              <a:ext uri="{FF2B5EF4-FFF2-40B4-BE49-F238E27FC236}">
                <a16:creationId xmlns:a16="http://schemas.microsoft.com/office/drawing/2014/main" id="{C02F6CDF-8EB8-4AAF-9672-7F1CDEA6E0C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75517" y="2442908"/>
            <a:ext cx="1276838" cy="1537564"/>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 7">
            <a:extLst>
              <a:ext uri="{FF2B5EF4-FFF2-40B4-BE49-F238E27FC236}">
                <a16:creationId xmlns:a16="http://schemas.microsoft.com/office/drawing/2014/main" id="{E82DD247-C711-49D9-95D9-CE1F014DFD4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032648" y="4646470"/>
            <a:ext cx="1167882" cy="1537564"/>
          </a:xfrm>
          <a:prstGeom prst="rect">
            <a:avLst/>
          </a:prstGeom>
          <a:noFill/>
          <a:extLst>
            <a:ext uri="{909E8E84-426E-40DD-AFC4-6F175D3DCCD1}">
              <a14:hiddenFill xmlns:a14="http://schemas.microsoft.com/office/drawing/2010/main">
                <a:solidFill>
                  <a:srgbClr val="FFFFFF"/>
                </a:solidFill>
              </a14:hiddenFill>
            </a:ext>
          </a:extLst>
        </p:spPr>
      </p:pic>
      <p:pic>
        <p:nvPicPr>
          <p:cNvPr id="15" name="Bild 7">
            <a:extLst>
              <a:ext uri="{FF2B5EF4-FFF2-40B4-BE49-F238E27FC236}">
                <a16:creationId xmlns:a16="http://schemas.microsoft.com/office/drawing/2014/main" id="{07C6D3DB-21FD-40E0-88A6-3639B8B544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888" y="4663426"/>
            <a:ext cx="1473985" cy="1537564"/>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 7">
            <a:extLst>
              <a:ext uri="{FF2B5EF4-FFF2-40B4-BE49-F238E27FC236}">
                <a16:creationId xmlns:a16="http://schemas.microsoft.com/office/drawing/2014/main" id="{23FBEFD8-FF0F-421C-ACBE-240609A270D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079837" y="4659410"/>
            <a:ext cx="1336390" cy="1537564"/>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 7">
            <a:extLst>
              <a:ext uri="{FF2B5EF4-FFF2-40B4-BE49-F238E27FC236}">
                <a16:creationId xmlns:a16="http://schemas.microsoft.com/office/drawing/2014/main" id="{0EB3F180-865F-49FF-80EB-31ADA147A053}"/>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434270" y="4659410"/>
            <a:ext cx="1316075" cy="1537564"/>
          </a:xfrm>
          <a:prstGeom prst="rect">
            <a:avLst/>
          </a:prstGeom>
          <a:noFill/>
          <a:extLst>
            <a:ext uri="{909E8E84-426E-40DD-AFC4-6F175D3DCCD1}">
              <a14:hiddenFill xmlns:a14="http://schemas.microsoft.com/office/drawing/2010/main">
                <a:solidFill>
                  <a:srgbClr val="FFFFFF"/>
                </a:solidFill>
              </a14:hiddenFill>
            </a:ext>
          </a:extLst>
        </p:spPr>
      </p:pic>
      <p:sp>
        <p:nvSpPr>
          <p:cNvPr id="19" name="Titel 1">
            <a:extLst>
              <a:ext uri="{FF2B5EF4-FFF2-40B4-BE49-F238E27FC236}">
                <a16:creationId xmlns:a16="http://schemas.microsoft.com/office/drawing/2014/main" id="{A2193B7B-3023-444A-BD81-FED7DEBA9780}"/>
              </a:ext>
            </a:extLst>
          </p:cNvPr>
          <p:cNvSpPr>
            <a:spLocks noGrp="1"/>
          </p:cNvSpPr>
          <p:nvPr>
            <p:ph type="title"/>
          </p:nvPr>
        </p:nvSpPr>
        <p:spPr>
          <a:xfrm>
            <a:off x="2634991" y="326070"/>
            <a:ext cx="6549416" cy="1135819"/>
          </a:xfrm>
        </p:spPr>
        <p:txBody>
          <a:bodyPr>
            <a:normAutofit/>
          </a:bodyPr>
          <a:lstStyle/>
          <a:p>
            <a:pPr algn="ctr"/>
            <a:r>
              <a:rPr lang="de-DE" sz="5400" b="1" dirty="0">
                <a:latin typeface="Arial" panose="020B0604020202020204" pitchFamily="34" charset="0"/>
                <a:cs typeface="Arial" panose="020B0604020202020204" pitchFamily="34" charset="0"/>
              </a:rPr>
              <a:t>Bezirke im BSSB</a:t>
            </a:r>
            <a:endParaRPr lang="de-DE"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901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6377C-C45E-43DB-AECF-17C4A796636A}"/>
              </a:ext>
            </a:extLst>
          </p:cNvPr>
          <p:cNvSpPr>
            <a:spLocks noGrp="1"/>
          </p:cNvSpPr>
          <p:nvPr>
            <p:ph type="title"/>
          </p:nvPr>
        </p:nvSpPr>
        <p:spPr>
          <a:xfrm>
            <a:off x="838091" y="373832"/>
            <a:ext cx="10514231" cy="1079378"/>
          </a:xfrm>
        </p:spPr>
        <p:txBody>
          <a:bodyPr>
            <a:normAutofit/>
          </a:bodyPr>
          <a:lstStyle/>
          <a:p>
            <a:pPr algn="ctr"/>
            <a:r>
              <a:rPr lang="de-DE" sz="4000" b="1" dirty="0">
                <a:latin typeface="Arial" panose="020B0604020202020204" pitchFamily="34" charset="0"/>
                <a:cs typeface="Arial" panose="020B0604020202020204" pitchFamily="34" charset="0"/>
              </a:rPr>
              <a:t>Womit wird geschossen? 1</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91066B9-3E3C-4A76-A70B-43A4414DCF9F}"/>
              </a:ext>
            </a:extLst>
          </p:cNvPr>
          <p:cNvSpPr>
            <a:spLocks noGrp="1"/>
          </p:cNvSpPr>
          <p:nvPr>
            <p:ph idx="1"/>
          </p:nvPr>
        </p:nvSpPr>
        <p:spPr>
          <a:xfrm>
            <a:off x="838091" y="1386299"/>
            <a:ext cx="10514231" cy="1855713"/>
          </a:xfrm>
        </p:spPr>
        <p:txBody>
          <a:bodyPr>
            <a:normAutofit/>
          </a:bodyPr>
          <a:lstStyle/>
          <a:p>
            <a:r>
              <a:rPr lang="de-DE" sz="2400" dirty="0">
                <a:latin typeface="Arial" panose="020B0604020202020204" pitchFamily="34" charset="0"/>
                <a:cs typeface="Arial" panose="020B0604020202020204" pitchFamily="34" charset="0"/>
              </a:rPr>
              <a:t>Verwendet wird ausschließlich Böllerpulver.</a:t>
            </a:r>
          </a:p>
          <a:p>
            <a:r>
              <a:rPr lang="de-DE" sz="2400" dirty="0">
                <a:latin typeface="Arial" panose="020B0604020202020204" pitchFamily="34" charset="0"/>
                <a:cs typeface="Arial" panose="020B0604020202020204" pitchFamily="34" charset="0"/>
              </a:rPr>
              <a:t>Hierbei handelt es sich um Schwarzpulver.</a:t>
            </a:r>
          </a:p>
          <a:p>
            <a:r>
              <a:rPr lang="de-DE" sz="2400" dirty="0">
                <a:latin typeface="Arial" panose="020B0604020202020204" pitchFamily="34" charset="0"/>
                <a:cs typeface="Arial" panose="020B0604020202020204" pitchFamily="34" charset="0"/>
              </a:rPr>
              <a:t>Dies ist im Hinblick auf Abbrand-Eigenschaften und Körnung speziell</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für die Verwendung in Böllergeräten abgestimmt ist.</a:t>
            </a: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F2737EBF-7D5C-4A29-91CB-0EB40D527DE3}"/>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AB00D2C5-46EC-4394-B413-43A3134A5560}"/>
              </a:ext>
            </a:extLst>
          </p:cNvPr>
          <p:cNvSpPr>
            <a:spLocks noGrp="1"/>
          </p:cNvSpPr>
          <p:nvPr>
            <p:ph type="dt" sz="half" idx="10"/>
          </p:nvPr>
        </p:nvSpPr>
        <p:spPr/>
        <p:txBody>
          <a:bodyPr/>
          <a:lstStyle/>
          <a:p>
            <a:r>
              <a:rPr lang="de-DE"/>
              <a:t>Wie werde ich Böllerschütze</a:t>
            </a:r>
            <a:endParaRPr lang="de-DE" dirty="0"/>
          </a:p>
        </p:txBody>
      </p:sp>
      <p:sp>
        <p:nvSpPr>
          <p:cNvPr id="6" name="Titel 1">
            <a:extLst>
              <a:ext uri="{FF2B5EF4-FFF2-40B4-BE49-F238E27FC236}">
                <a16:creationId xmlns:a16="http://schemas.microsoft.com/office/drawing/2014/main" id="{A7A216EC-CF57-4FD2-A7BF-620E7E2576D1}"/>
              </a:ext>
            </a:extLst>
          </p:cNvPr>
          <p:cNvSpPr txBox="1">
            <a:spLocks/>
          </p:cNvSpPr>
          <p:nvPr/>
        </p:nvSpPr>
        <p:spPr>
          <a:xfrm>
            <a:off x="3622069" y="3242012"/>
            <a:ext cx="3692177" cy="54011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latin typeface="Arial" panose="020B0604020202020204" pitchFamily="34" charset="0"/>
                <a:cs typeface="Arial" panose="020B0604020202020204" pitchFamily="34" charset="0"/>
              </a:rPr>
              <a:t>Kennzeichnung Böllerpulver</a:t>
            </a:r>
          </a:p>
        </p:txBody>
      </p:sp>
      <p:pic>
        <p:nvPicPr>
          <p:cNvPr id="7" name="Picture 3">
            <a:extLst>
              <a:ext uri="{FF2B5EF4-FFF2-40B4-BE49-F238E27FC236}">
                <a16:creationId xmlns:a16="http://schemas.microsoft.com/office/drawing/2014/main" id="{864C59C4-5D84-465F-A90A-BD75CB23B3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80934" y="3879837"/>
            <a:ext cx="3769137" cy="247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0312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6377C-C45E-43DB-AECF-17C4A796636A}"/>
              </a:ext>
            </a:extLst>
          </p:cNvPr>
          <p:cNvSpPr>
            <a:spLocks noGrp="1"/>
          </p:cNvSpPr>
          <p:nvPr>
            <p:ph type="title"/>
          </p:nvPr>
        </p:nvSpPr>
        <p:spPr>
          <a:xfrm>
            <a:off x="2543009" y="342404"/>
            <a:ext cx="6973965" cy="981566"/>
          </a:xfrm>
        </p:spPr>
        <p:txBody>
          <a:bodyPr>
            <a:normAutofit/>
          </a:bodyPr>
          <a:lstStyle/>
          <a:p>
            <a:pPr algn="ctr"/>
            <a:r>
              <a:rPr lang="de-DE" sz="4000" b="1" dirty="0">
                <a:latin typeface="Arial" panose="020B0604020202020204" pitchFamily="34" charset="0"/>
                <a:cs typeface="Arial" panose="020B0604020202020204" pitchFamily="34" charset="0"/>
              </a:rPr>
              <a:t>Womit wird geschossen? 2</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91066B9-3E3C-4A76-A70B-43A4414DCF9F}"/>
              </a:ext>
            </a:extLst>
          </p:cNvPr>
          <p:cNvSpPr>
            <a:spLocks noGrp="1"/>
          </p:cNvSpPr>
          <p:nvPr>
            <p:ph idx="1"/>
          </p:nvPr>
        </p:nvSpPr>
        <p:spPr>
          <a:xfrm>
            <a:off x="838091" y="1788564"/>
            <a:ext cx="10514231" cy="1089908"/>
          </a:xfrm>
        </p:spPr>
        <p:txBody>
          <a:bodyPr>
            <a:normAutofit/>
          </a:bodyPr>
          <a:lstStyle/>
          <a:p>
            <a:r>
              <a:rPr lang="de-DE" sz="2400" dirty="0">
                <a:latin typeface="Arial" panose="020B0604020202020204" pitchFamily="34" charset="0"/>
                <a:cs typeface="Arial" panose="020B0604020202020204" pitchFamily="34" charset="0"/>
              </a:rPr>
              <a:t>Der Böller darf nur noch mit Korken </a:t>
            </a:r>
            <a:r>
              <a:rPr lang="de-DE" sz="2400" dirty="0" err="1">
                <a:latin typeface="Arial" panose="020B0604020202020204" pitchFamily="34" charset="0"/>
                <a:cs typeface="Arial" panose="020B0604020202020204" pitchFamily="34" charset="0"/>
              </a:rPr>
              <a:t>verdämmt</a:t>
            </a:r>
            <a:r>
              <a:rPr lang="de-DE" sz="2400" dirty="0">
                <a:latin typeface="Arial" panose="020B0604020202020204" pitchFamily="34" charset="0"/>
                <a:cs typeface="Arial" panose="020B0604020202020204" pitchFamily="34" charset="0"/>
              </a:rPr>
              <a:t> werden.</a:t>
            </a:r>
          </a:p>
          <a:p>
            <a:r>
              <a:rPr lang="de-DE" sz="2400" dirty="0">
                <a:latin typeface="Arial" panose="020B0604020202020204" pitchFamily="34" charset="0"/>
                <a:cs typeface="Arial" panose="020B0604020202020204" pitchFamily="34" charset="0"/>
              </a:rPr>
              <a:t>Anzündhütchen sind natürlich auch erforderlich.</a:t>
            </a: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F2737EBF-7D5C-4A29-91CB-0EB40D527DE3}"/>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AB00D2C5-46EC-4394-B413-43A3134A5560}"/>
              </a:ext>
            </a:extLst>
          </p:cNvPr>
          <p:cNvSpPr>
            <a:spLocks noGrp="1"/>
          </p:cNvSpPr>
          <p:nvPr>
            <p:ph type="dt" sz="half" idx="10"/>
          </p:nvPr>
        </p:nvSpPr>
        <p:spPr/>
        <p:txBody>
          <a:bodyPr/>
          <a:lstStyle/>
          <a:p>
            <a:r>
              <a:rPr lang="de-DE"/>
              <a:t>Wie werde ich Böllerschütze</a:t>
            </a:r>
            <a:endParaRPr lang="de-DE" dirty="0"/>
          </a:p>
        </p:txBody>
      </p:sp>
      <p:pic>
        <p:nvPicPr>
          <p:cNvPr id="6" name="Bildplatzhalter 8">
            <a:extLst>
              <a:ext uri="{FF2B5EF4-FFF2-40B4-BE49-F238E27FC236}">
                <a16:creationId xmlns:a16="http://schemas.microsoft.com/office/drawing/2014/main" id="{EA117C09-61F4-4F30-82E7-6A160613CB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036" y="4392447"/>
            <a:ext cx="2194434" cy="1577818"/>
          </a:xfrm>
          <a:prstGeom prst="rect">
            <a:avLst/>
          </a:prstGeom>
        </p:spPr>
      </p:pic>
      <p:pic>
        <p:nvPicPr>
          <p:cNvPr id="7" name="Bildplatzhalter 8">
            <a:extLst>
              <a:ext uri="{FF2B5EF4-FFF2-40B4-BE49-F238E27FC236}">
                <a16:creationId xmlns:a16="http://schemas.microsoft.com/office/drawing/2014/main" id="{1B262D9E-F8B0-4B83-9D9E-4440E2481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569" y="4488593"/>
            <a:ext cx="1502177" cy="1538194"/>
          </a:xfrm>
          <a:prstGeom prst="rect">
            <a:avLst/>
          </a:prstGeom>
        </p:spPr>
      </p:pic>
      <p:sp>
        <p:nvSpPr>
          <p:cNvPr id="8" name="Titel 1">
            <a:extLst>
              <a:ext uri="{FF2B5EF4-FFF2-40B4-BE49-F238E27FC236}">
                <a16:creationId xmlns:a16="http://schemas.microsoft.com/office/drawing/2014/main" id="{469C3787-E409-4F4B-B619-60B603E31E85}"/>
              </a:ext>
            </a:extLst>
          </p:cNvPr>
          <p:cNvSpPr txBox="1">
            <a:spLocks/>
          </p:cNvSpPr>
          <p:nvPr/>
        </p:nvSpPr>
        <p:spPr>
          <a:xfrm>
            <a:off x="3920859" y="3277839"/>
            <a:ext cx="3498884" cy="782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de-DE" sz="1800" dirty="0">
                <a:latin typeface="Arial" panose="020B0604020202020204" pitchFamily="34" charset="0"/>
                <a:cs typeface="Arial" panose="020B0604020202020204" pitchFamily="34" charset="0"/>
              </a:rPr>
              <a:t>Anzündhütchen für </a:t>
            </a:r>
          </a:p>
          <a:p>
            <a:pPr algn="ctr"/>
            <a:r>
              <a:rPr lang="de-DE" sz="1800" dirty="0">
                <a:latin typeface="Arial" panose="020B0604020202020204" pitchFamily="34" charset="0"/>
                <a:cs typeface="Arial" panose="020B0604020202020204" pitchFamily="34" charset="0"/>
              </a:rPr>
              <a:t>Hand und Schaftböller</a:t>
            </a:r>
          </a:p>
          <a:p>
            <a:pPr algn="ctr"/>
            <a:r>
              <a:rPr lang="de-DE" sz="1800" dirty="0">
                <a:latin typeface="Arial" panose="020B0604020202020204" pitchFamily="34" charset="0"/>
                <a:cs typeface="Arial" panose="020B0604020202020204" pitchFamily="34" charset="0"/>
              </a:rPr>
              <a:t>Standböller u. einigen Kanonen</a:t>
            </a:r>
          </a:p>
        </p:txBody>
      </p:sp>
      <p:sp>
        <p:nvSpPr>
          <p:cNvPr id="9" name="Titel 1">
            <a:extLst>
              <a:ext uri="{FF2B5EF4-FFF2-40B4-BE49-F238E27FC236}">
                <a16:creationId xmlns:a16="http://schemas.microsoft.com/office/drawing/2014/main" id="{31A4113A-8529-424B-8E61-B0166DCB5175}"/>
              </a:ext>
            </a:extLst>
          </p:cNvPr>
          <p:cNvSpPr txBox="1">
            <a:spLocks/>
          </p:cNvSpPr>
          <p:nvPr/>
        </p:nvSpPr>
        <p:spPr>
          <a:xfrm>
            <a:off x="1510738" y="3789818"/>
            <a:ext cx="1505025" cy="2700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sz="1800" dirty="0">
                <a:latin typeface="Arial" panose="020B0604020202020204" pitchFamily="34" charset="0"/>
                <a:cs typeface="Arial" panose="020B0604020202020204" pitchFamily="34" charset="0"/>
              </a:rPr>
              <a:t>Böllerkorken</a:t>
            </a:r>
          </a:p>
        </p:txBody>
      </p:sp>
      <p:pic>
        <p:nvPicPr>
          <p:cNvPr id="10" name="Bildplatzhalter 8">
            <a:extLst>
              <a:ext uri="{FF2B5EF4-FFF2-40B4-BE49-F238E27FC236}">
                <a16:creationId xmlns:a16="http://schemas.microsoft.com/office/drawing/2014/main" id="{AF55D0ED-6C16-46CA-AF1F-96153E92A2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8905" y="4269910"/>
            <a:ext cx="2543017" cy="1700356"/>
          </a:xfrm>
          <a:prstGeom prst="rect">
            <a:avLst/>
          </a:prstGeom>
        </p:spPr>
      </p:pic>
      <p:sp>
        <p:nvSpPr>
          <p:cNvPr id="11" name="Titel 1">
            <a:extLst>
              <a:ext uri="{FF2B5EF4-FFF2-40B4-BE49-F238E27FC236}">
                <a16:creationId xmlns:a16="http://schemas.microsoft.com/office/drawing/2014/main" id="{6D167844-6ADE-4C3A-8E3B-2BFCCEF7190C}"/>
              </a:ext>
            </a:extLst>
          </p:cNvPr>
          <p:cNvSpPr txBox="1">
            <a:spLocks/>
          </p:cNvSpPr>
          <p:nvPr/>
        </p:nvSpPr>
        <p:spPr>
          <a:xfrm>
            <a:off x="7745015" y="3277839"/>
            <a:ext cx="3607307" cy="782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de-DE" sz="1800" dirty="0">
                <a:latin typeface="Arial" panose="020B0604020202020204" pitchFamily="34" charset="0"/>
                <a:cs typeface="Arial" panose="020B0604020202020204" pitchFamily="34" charset="0"/>
              </a:rPr>
              <a:t>Anzündhütchen für </a:t>
            </a:r>
          </a:p>
          <a:p>
            <a:pPr algn="ctr"/>
            <a:r>
              <a:rPr lang="de-DE" sz="1800" dirty="0">
                <a:latin typeface="Arial" panose="020B0604020202020204" pitchFamily="34" charset="0"/>
                <a:cs typeface="Arial" panose="020B0604020202020204" pitchFamily="34" charset="0"/>
              </a:rPr>
              <a:t>Sirius / Kartuschen  </a:t>
            </a:r>
          </a:p>
          <a:p>
            <a:pPr algn="ctr"/>
            <a:r>
              <a:rPr lang="de-DE" sz="1800" dirty="0">
                <a:latin typeface="Arial" panose="020B0604020202020204" pitchFamily="34" charset="0"/>
                <a:cs typeface="Arial" panose="020B0604020202020204" pitchFamily="34" charset="0"/>
              </a:rPr>
              <a:t>und gelegentlich  Standböller</a:t>
            </a:r>
          </a:p>
        </p:txBody>
      </p:sp>
    </p:spTree>
    <p:extLst>
      <p:ext uri="{BB962C8B-B14F-4D97-AF65-F5344CB8AC3E}">
        <p14:creationId xmlns:p14="http://schemas.microsoft.com/office/powerpoint/2010/main" val="34733856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BB330-6191-4B6A-8C7C-3BB73193A403}"/>
              </a:ext>
            </a:extLst>
          </p:cNvPr>
          <p:cNvSpPr>
            <a:spLocks noGrp="1"/>
          </p:cNvSpPr>
          <p:nvPr>
            <p:ph type="title"/>
          </p:nvPr>
        </p:nvSpPr>
        <p:spPr>
          <a:xfrm>
            <a:off x="1814917" y="310036"/>
            <a:ext cx="7928316" cy="648145"/>
          </a:xfrm>
        </p:spPr>
        <p:txBody>
          <a:bodyPr>
            <a:noAutofit/>
          </a:bodyPr>
          <a:lstStyle/>
          <a:p>
            <a:pPr algn="ctr"/>
            <a:r>
              <a:rPr lang="de-DE" sz="4000" b="1" dirty="0">
                <a:latin typeface="Arial" panose="020B0604020202020204" pitchFamily="34" charset="0"/>
                <a:cs typeface="Arial" panose="020B0604020202020204" pitchFamily="34" charset="0"/>
              </a:rPr>
              <a:t>Lagerung Böllerpulver 1</a:t>
            </a:r>
          </a:p>
        </p:txBody>
      </p:sp>
      <p:sp>
        <p:nvSpPr>
          <p:cNvPr id="3" name="Inhaltsplatzhalter 2">
            <a:extLst>
              <a:ext uri="{FF2B5EF4-FFF2-40B4-BE49-F238E27FC236}">
                <a16:creationId xmlns:a16="http://schemas.microsoft.com/office/drawing/2014/main" id="{31AFBA3E-E59F-4633-89F5-688E9868A27A}"/>
              </a:ext>
            </a:extLst>
          </p:cNvPr>
          <p:cNvSpPr>
            <a:spLocks noGrp="1"/>
          </p:cNvSpPr>
          <p:nvPr>
            <p:ph idx="1"/>
          </p:nvPr>
        </p:nvSpPr>
        <p:spPr>
          <a:xfrm>
            <a:off x="838091" y="1842749"/>
            <a:ext cx="10514231" cy="4665153"/>
          </a:xfrm>
        </p:spPr>
        <p:txBody>
          <a:bodyPr>
            <a:noAutofit/>
          </a:bodyPr>
          <a:lstStyle/>
          <a:p>
            <a:r>
              <a:rPr lang="de-DE" sz="2400" dirty="0">
                <a:latin typeface="Arial" panose="020B0604020202020204" pitchFamily="34" charset="0"/>
                <a:cs typeface="Arial" panose="020B0604020202020204" pitchFamily="34" charset="0"/>
              </a:rPr>
              <a:t>Das Aufbewahren hat nach den Bestimmungen der 2. SprengV  (siehe Nr. 9.1.3 und 9.1.4) und der SprengLR 410 (siehe Nr. 9.1.5) in geeigneten Räumen zu erfolgen, die über eine ausreichende Druckentlastungsfläche ins Freie (z. B. Fenster) verfügen müssen. </a:t>
            </a:r>
          </a:p>
          <a:p>
            <a:r>
              <a:rPr lang="de-DE" sz="2400" dirty="0">
                <a:latin typeface="Arial" panose="020B0604020202020204" pitchFamily="34" charset="0"/>
                <a:cs typeface="Arial" panose="020B0604020202020204" pitchFamily="34" charset="0"/>
              </a:rPr>
              <a:t>Ist keine ausreichende Druckentlastungsfläche ins Freie vorhanden, darf nur die Hälfte der ansonsten zulässigen Menge aufbewahrt bzw. gelagert werden. </a:t>
            </a:r>
          </a:p>
          <a:p>
            <a:r>
              <a:rPr lang="de-DE" sz="2400" dirty="0">
                <a:latin typeface="Arial" panose="020B0604020202020204" pitchFamily="34" charset="0"/>
                <a:cs typeface="Arial" panose="020B0604020202020204" pitchFamily="34" charset="0"/>
              </a:rPr>
              <a:t>Das Böllerpulver muss gegen Diebstahl, unbefugten Zugriff und Brand ausreichend geschützt sein. Der Böllerschütze ist für das sichere Aufbewahren verantwortlich und haftet für sich daraus ergebende Schäden. </a:t>
            </a:r>
          </a:p>
        </p:txBody>
      </p:sp>
      <p:sp>
        <p:nvSpPr>
          <p:cNvPr id="4" name="Datumsplatzhalter 3">
            <a:extLst>
              <a:ext uri="{FF2B5EF4-FFF2-40B4-BE49-F238E27FC236}">
                <a16:creationId xmlns:a16="http://schemas.microsoft.com/office/drawing/2014/main" id="{F68519D1-7F8F-4FD3-BAAA-0A8F5F8C9950}"/>
              </a:ext>
            </a:extLst>
          </p:cNvPr>
          <p:cNvSpPr>
            <a:spLocks noGrp="1"/>
          </p:cNvSpPr>
          <p:nvPr>
            <p:ph type="dt" sz="half" idx="10"/>
          </p:nvPr>
        </p:nvSpPr>
        <p:spPr/>
        <p:txBody>
          <a:bodyPr/>
          <a:lstStyle/>
          <a:p>
            <a:r>
              <a:rPr lang="de-DE"/>
              <a:t>Wie werde ich Böllerschütze</a:t>
            </a:r>
            <a:endParaRPr lang="de-DE" dirty="0"/>
          </a:p>
        </p:txBody>
      </p:sp>
      <p:sp>
        <p:nvSpPr>
          <p:cNvPr id="5" name="Fußzeilenplatzhalter 4">
            <a:extLst>
              <a:ext uri="{FF2B5EF4-FFF2-40B4-BE49-F238E27FC236}">
                <a16:creationId xmlns:a16="http://schemas.microsoft.com/office/drawing/2014/main" id="{91F9DF09-2B5F-41DC-BD6C-5ADFC813C60B}"/>
              </a:ext>
            </a:extLst>
          </p:cNvPr>
          <p:cNvSpPr>
            <a:spLocks noGrp="1"/>
          </p:cNvSpPr>
          <p:nvPr>
            <p:ph type="ftr" sz="quarter" idx="11"/>
          </p:nvPr>
        </p:nvSpPr>
        <p:spPr/>
        <p:txBody>
          <a:bodyPr/>
          <a:lstStyle/>
          <a:p>
            <a:r>
              <a:rPr lang="de-DE"/>
              <a:t>© Reinhold Brand </a:t>
            </a:r>
            <a:endParaRPr lang="de-DE" dirty="0"/>
          </a:p>
        </p:txBody>
      </p:sp>
      <p:sp>
        <p:nvSpPr>
          <p:cNvPr id="6" name="Titel 1">
            <a:extLst>
              <a:ext uri="{FF2B5EF4-FFF2-40B4-BE49-F238E27FC236}">
                <a16:creationId xmlns:a16="http://schemas.microsoft.com/office/drawing/2014/main" id="{F71A2AFB-4CB9-4568-B9BD-1357F6364EDA}"/>
              </a:ext>
            </a:extLst>
          </p:cNvPr>
          <p:cNvSpPr txBox="1">
            <a:spLocks/>
          </p:cNvSpPr>
          <p:nvPr/>
        </p:nvSpPr>
        <p:spPr>
          <a:xfrm>
            <a:off x="1178015" y="1095090"/>
            <a:ext cx="9942806" cy="3738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400" b="1" dirty="0">
                <a:latin typeface="Arial" panose="020B0604020202020204" pitchFamily="34" charset="0"/>
                <a:cs typeface="Arial" panose="020B0604020202020204" pitchFamily="34" charset="0"/>
              </a:rPr>
              <a:t>Auszug aus den Sicherheitsregel für Böllerschützen.</a:t>
            </a:r>
            <a:endParaRPr lang="de-DE" sz="2400" dirty="0">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44F88A69-92CC-4983-A2BA-F983E568EEDC}"/>
              </a:ext>
            </a:extLst>
          </p:cNvPr>
          <p:cNvSpPr txBox="1">
            <a:spLocks/>
          </p:cNvSpPr>
          <p:nvPr/>
        </p:nvSpPr>
        <p:spPr>
          <a:xfrm>
            <a:off x="1178015" y="1538786"/>
            <a:ext cx="9942806" cy="31964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500" dirty="0">
                <a:latin typeface="Arial" panose="020B0604020202020204" pitchFamily="34" charset="0"/>
                <a:cs typeface="Arial" panose="020B0604020202020204" pitchFamily="34" charset="0"/>
              </a:rPr>
              <a:t>Die Sicherheitsregeln für Böllerschützen  sind auf der Homepage des BSSB Tradition zum  herunterladen bereitgestellt. </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3846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1AFBA3E-E59F-4633-89F5-688E9868A27A}"/>
              </a:ext>
            </a:extLst>
          </p:cNvPr>
          <p:cNvSpPr>
            <a:spLocks noGrp="1"/>
          </p:cNvSpPr>
          <p:nvPr>
            <p:ph idx="1"/>
          </p:nvPr>
        </p:nvSpPr>
        <p:spPr>
          <a:xfrm>
            <a:off x="838091" y="1089907"/>
            <a:ext cx="10514231" cy="5481510"/>
          </a:xfrm>
        </p:spPr>
        <p:txBody>
          <a:bodyPr>
            <a:noAutofit/>
          </a:bodyPr>
          <a:lstStyle/>
          <a:p>
            <a:r>
              <a:rPr lang="de-DE" sz="2400" dirty="0">
                <a:latin typeface="Arial" panose="020B0604020202020204" pitchFamily="34" charset="0"/>
                <a:cs typeface="Arial" panose="020B0604020202020204" pitchFamily="34" charset="0"/>
              </a:rPr>
              <a:t>Abgestimmt auf die Bedürfnisse des Böllerschützen dürfen ohne Lagergenehmigung nur kleine Pulvermengen im Sinne des Sprengstoff-rechtes aufbewahrt werden.</a:t>
            </a:r>
          </a:p>
          <a:p>
            <a:r>
              <a:rPr lang="de-DE" sz="2400" b="1" dirty="0">
                <a:latin typeface="Arial" panose="020B0604020202020204" pitchFamily="34" charset="0"/>
                <a:cs typeface="Arial" panose="020B0604020202020204" pitchFamily="34" charset="0"/>
              </a:rPr>
              <a:t>„Kleine Mengen“ </a:t>
            </a:r>
            <a:r>
              <a:rPr lang="de-DE" sz="2400" dirty="0">
                <a:latin typeface="Arial" panose="020B0604020202020204" pitchFamily="34" charset="0"/>
                <a:cs typeface="Arial" panose="020B0604020202020204" pitchFamily="34" charset="0"/>
              </a:rPr>
              <a:t>bedeutet: </a:t>
            </a:r>
          </a:p>
          <a:p>
            <a:r>
              <a:rPr lang="de-DE" sz="2400" dirty="0">
                <a:latin typeface="Arial" panose="020B0604020202020204" pitchFamily="34" charset="0"/>
                <a:cs typeface="Arial" panose="020B0604020202020204" pitchFamily="34" charset="0"/>
              </a:rPr>
              <a:t>Bis zu </a:t>
            </a:r>
            <a:r>
              <a:rPr lang="de-DE" sz="2400" b="1" dirty="0">
                <a:latin typeface="Arial" panose="020B0604020202020204" pitchFamily="34" charset="0"/>
                <a:cs typeface="Arial" panose="020B0604020202020204" pitchFamily="34" charset="0"/>
              </a:rPr>
              <a:t>1 kg </a:t>
            </a:r>
            <a:r>
              <a:rPr lang="de-DE" sz="2400" dirty="0">
                <a:latin typeface="Arial" panose="020B0604020202020204" pitchFamily="34" charset="0"/>
                <a:cs typeface="Arial" panose="020B0604020202020204" pitchFamily="34" charset="0"/>
              </a:rPr>
              <a:t>in einem geeigneten unbewohnten Raum eines Gebäudes mit Wohnraum. Zum Beispiel: Gerätekammer, Kellerraum, ausgebauter Dachraum; falls diese nicht vorhanden bzw. entsprechend eingerichtet werden können, ausnahmsweise auch im Bad oder WC.</a:t>
            </a:r>
          </a:p>
          <a:p>
            <a:r>
              <a:rPr lang="de-DE" sz="2400" dirty="0">
                <a:latin typeface="Arial" panose="020B0604020202020204" pitchFamily="34" charset="0"/>
                <a:cs typeface="Arial" panose="020B0604020202020204" pitchFamily="34" charset="0"/>
              </a:rPr>
              <a:t>Bis zu </a:t>
            </a:r>
            <a:r>
              <a:rPr lang="de-DE" sz="2400" b="1" dirty="0">
                <a:latin typeface="Arial" panose="020B0604020202020204" pitchFamily="34" charset="0"/>
                <a:cs typeface="Arial" panose="020B0604020202020204" pitchFamily="34" charset="0"/>
              </a:rPr>
              <a:t>3 kg </a:t>
            </a:r>
            <a:r>
              <a:rPr lang="de-DE" sz="2400" dirty="0">
                <a:latin typeface="Arial" panose="020B0604020202020204" pitchFamily="34" charset="0"/>
                <a:cs typeface="Arial" panose="020B0604020202020204" pitchFamily="34" charset="0"/>
              </a:rPr>
              <a:t>in einem geeigneten Gebäude, Nebengebäude ohne Wohnraum. Zum Beispiel: Nebengebäude Garage, wenn darin keine kraftstoffbetriebenen Fahrzeuge und Geräte untergebracht werden. Geräteraum, der an eine Garage angebaut und von dieser mindestens feuerhemmend getrennt ist.</a:t>
            </a:r>
          </a:p>
        </p:txBody>
      </p:sp>
      <p:sp>
        <p:nvSpPr>
          <p:cNvPr id="4" name="Datumsplatzhalter 3">
            <a:extLst>
              <a:ext uri="{FF2B5EF4-FFF2-40B4-BE49-F238E27FC236}">
                <a16:creationId xmlns:a16="http://schemas.microsoft.com/office/drawing/2014/main" id="{F68519D1-7F8F-4FD3-BAAA-0A8F5F8C9950}"/>
              </a:ext>
            </a:extLst>
          </p:cNvPr>
          <p:cNvSpPr>
            <a:spLocks noGrp="1"/>
          </p:cNvSpPr>
          <p:nvPr>
            <p:ph type="dt" sz="half" idx="10"/>
          </p:nvPr>
        </p:nvSpPr>
        <p:spPr/>
        <p:txBody>
          <a:bodyPr/>
          <a:lstStyle/>
          <a:p>
            <a:r>
              <a:rPr lang="de-DE"/>
              <a:t>Wie werde ich Böllerschütze</a:t>
            </a:r>
            <a:endParaRPr lang="de-DE" dirty="0"/>
          </a:p>
        </p:txBody>
      </p:sp>
      <p:sp>
        <p:nvSpPr>
          <p:cNvPr id="5" name="Fußzeilenplatzhalter 4">
            <a:extLst>
              <a:ext uri="{FF2B5EF4-FFF2-40B4-BE49-F238E27FC236}">
                <a16:creationId xmlns:a16="http://schemas.microsoft.com/office/drawing/2014/main" id="{91F9DF09-2B5F-41DC-BD6C-5ADFC813C60B}"/>
              </a:ext>
            </a:extLst>
          </p:cNvPr>
          <p:cNvSpPr>
            <a:spLocks noGrp="1"/>
          </p:cNvSpPr>
          <p:nvPr>
            <p:ph type="ftr" sz="quarter" idx="11"/>
          </p:nvPr>
        </p:nvSpPr>
        <p:spPr/>
        <p:txBody>
          <a:bodyPr/>
          <a:lstStyle/>
          <a:p>
            <a:r>
              <a:rPr lang="de-DE"/>
              <a:t>© Reinhold Brand </a:t>
            </a:r>
            <a:endParaRPr lang="de-DE" dirty="0"/>
          </a:p>
        </p:txBody>
      </p:sp>
      <p:sp>
        <p:nvSpPr>
          <p:cNvPr id="10" name="Titel 1">
            <a:extLst>
              <a:ext uri="{FF2B5EF4-FFF2-40B4-BE49-F238E27FC236}">
                <a16:creationId xmlns:a16="http://schemas.microsoft.com/office/drawing/2014/main" id="{6CDD7D03-CDD8-4078-A37B-563E6425C70B}"/>
              </a:ext>
            </a:extLst>
          </p:cNvPr>
          <p:cNvSpPr>
            <a:spLocks noGrp="1"/>
          </p:cNvSpPr>
          <p:nvPr>
            <p:ph type="title"/>
          </p:nvPr>
        </p:nvSpPr>
        <p:spPr>
          <a:xfrm>
            <a:off x="1840370" y="310037"/>
            <a:ext cx="7711819" cy="648145"/>
          </a:xfrm>
        </p:spPr>
        <p:txBody>
          <a:bodyPr>
            <a:noAutofit/>
          </a:bodyPr>
          <a:lstStyle/>
          <a:p>
            <a:pPr algn="ctr"/>
            <a:r>
              <a:rPr lang="de-DE" sz="4000" b="1" dirty="0">
                <a:latin typeface="Arial" panose="020B0604020202020204" pitchFamily="34" charset="0"/>
                <a:cs typeface="Arial" panose="020B0604020202020204" pitchFamily="34" charset="0"/>
              </a:rPr>
              <a:t>Lagerung Böllerpulver 2</a:t>
            </a:r>
          </a:p>
        </p:txBody>
      </p:sp>
    </p:spTree>
    <p:extLst>
      <p:ext uri="{BB962C8B-B14F-4D97-AF65-F5344CB8AC3E}">
        <p14:creationId xmlns:p14="http://schemas.microsoft.com/office/powerpoint/2010/main" val="6950495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6377C-C45E-43DB-AECF-17C4A796636A}"/>
              </a:ext>
            </a:extLst>
          </p:cNvPr>
          <p:cNvSpPr>
            <a:spLocks noGrp="1"/>
          </p:cNvSpPr>
          <p:nvPr>
            <p:ph type="title"/>
          </p:nvPr>
        </p:nvSpPr>
        <p:spPr>
          <a:xfrm>
            <a:off x="838091" y="373831"/>
            <a:ext cx="10514231" cy="904677"/>
          </a:xfrm>
        </p:spPr>
        <p:txBody>
          <a:bodyPr>
            <a:normAutofit/>
          </a:bodyPr>
          <a:lstStyle/>
          <a:p>
            <a:pPr algn="ctr"/>
            <a:r>
              <a:rPr lang="de-DE" sz="4000" b="1" dirty="0">
                <a:latin typeface="Arial" panose="020B0604020202020204" pitchFamily="34" charset="0"/>
                <a:cs typeface="Arial" panose="020B0604020202020204" pitchFamily="34" charset="0"/>
              </a:rPr>
              <a:t>Lagerung Böllerpulver 3</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91066B9-3E3C-4A76-A70B-43A4414DCF9F}"/>
              </a:ext>
            </a:extLst>
          </p:cNvPr>
          <p:cNvSpPr>
            <a:spLocks noGrp="1"/>
          </p:cNvSpPr>
          <p:nvPr>
            <p:ph idx="1"/>
          </p:nvPr>
        </p:nvSpPr>
        <p:spPr>
          <a:xfrm>
            <a:off x="838091" y="1386299"/>
            <a:ext cx="10514231" cy="2016352"/>
          </a:xfrm>
        </p:spPr>
        <p:txBody>
          <a:bodyPr>
            <a:normAutofit/>
          </a:bodyPr>
          <a:lstStyle/>
          <a:p>
            <a:r>
              <a:rPr lang="de-DE" sz="2400" dirty="0">
                <a:latin typeface="Arial" panose="020B0604020202020204" pitchFamily="34" charset="0"/>
                <a:cs typeface="Arial" panose="020B0604020202020204" pitchFamily="34" charset="0"/>
              </a:rPr>
              <a:t>Zur Aufbewahrung des Böllerpulvers ist ein stabiler abschließbarer Schrank aus Stahlblech, Tresor oder eine massive abschließbare Holzkiste erforderlich.</a:t>
            </a:r>
          </a:p>
          <a:p>
            <a:r>
              <a:rPr lang="de-DE" sz="2400" dirty="0">
                <a:latin typeface="Arial" panose="020B0604020202020204" pitchFamily="34" charset="0"/>
                <a:cs typeface="Arial" panose="020B0604020202020204" pitchFamily="34" charset="0"/>
              </a:rPr>
              <a:t>Der Zugriff darf nur vom Erlaubnis Inhaber §27 möglich sein.</a:t>
            </a: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F2737EBF-7D5C-4A29-91CB-0EB40D527DE3}"/>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AB00D2C5-46EC-4394-B413-43A3134A5560}"/>
              </a:ext>
            </a:extLst>
          </p:cNvPr>
          <p:cNvSpPr>
            <a:spLocks noGrp="1"/>
          </p:cNvSpPr>
          <p:nvPr>
            <p:ph type="dt" sz="half" idx="10"/>
          </p:nvPr>
        </p:nvSpPr>
        <p:spPr/>
        <p:txBody>
          <a:bodyPr/>
          <a:lstStyle/>
          <a:p>
            <a:r>
              <a:rPr lang="de-DE"/>
              <a:t>Wie werde ich Böllerschütze</a:t>
            </a:r>
            <a:endParaRPr lang="de-DE" dirty="0"/>
          </a:p>
        </p:txBody>
      </p:sp>
      <p:pic>
        <p:nvPicPr>
          <p:cNvPr id="6" name="Bildplatzhalter 8">
            <a:extLst>
              <a:ext uri="{FF2B5EF4-FFF2-40B4-BE49-F238E27FC236}">
                <a16:creationId xmlns:a16="http://schemas.microsoft.com/office/drawing/2014/main" id="{F1ABD0B9-7199-42DC-B765-F164602E26AE}"/>
              </a:ext>
            </a:extLst>
          </p:cNvPr>
          <p:cNvPicPr>
            <a:picLocks noChangeAspect="1"/>
          </p:cNvPicPr>
          <p:nvPr/>
        </p:nvPicPr>
        <p:blipFill>
          <a:blip r:embed="rId2"/>
          <a:srcRect l="11841" r="11841"/>
          <a:stretch>
            <a:fillRect/>
          </a:stretch>
        </p:blipFill>
        <p:spPr>
          <a:xfrm>
            <a:off x="838090" y="4222662"/>
            <a:ext cx="2389324" cy="1931866"/>
          </a:xfrm>
          <a:prstGeom prst="rect">
            <a:avLst/>
          </a:prstGeom>
        </p:spPr>
      </p:pic>
      <p:sp>
        <p:nvSpPr>
          <p:cNvPr id="7" name="Titel 1">
            <a:extLst>
              <a:ext uri="{FF2B5EF4-FFF2-40B4-BE49-F238E27FC236}">
                <a16:creationId xmlns:a16="http://schemas.microsoft.com/office/drawing/2014/main" id="{25AB3A69-E33E-4D5B-83BB-A78D9F1D3ACD}"/>
              </a:ext>
            </a:extLst>
          </p:cNvPr>
          <p:cNvSpPr txBox="1">
            <a:spLocks/>
          </p:cNvSpPr>
          <p:nvPr/>
        </p:nvSpPr>
        <p:spPr>
          <a:xfrm>
            <a:off x="733638" y="3195501"/>
            <a:ext cx="2650564" cy="68548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de-DE" sz="1800" dirty="0">
                <a:latin typeface="Arial" panose="020B0604020202020204" pitchFamily="34" charset="0"/>
                <a:cs typeface="Arial" panose="020B0604020202020204" pitchFamily="34" charset="0"/>
              </a:rPr>
              <a:t>Tresor zur Pulveraufbewahrung</a:t>
            </a:r>
          </a:p>
        </p:txBody>
      </p:sp>
      <p:pic>
        <p:nvPicPr>
          <p:cNvPr id="9" name="Grafik 8">
            <a:extLst>
              <a:ext uri="{FF2B5EF4-FFF2-40B4-BE49-F238E27FC236}">
                <a16:creationId xmlns:a16="http://schemas.microsoft.com/office/drawing/2014/main" id="{9C7DAFC4-7095-425C-96CB-70382B8AA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716" y="3195500"/>
            <a:ext cx="3110483" cy="3096858"/>
          </a:xfrm>
          <a:prstGeom prst="rect">
            <a:avLst/>
          </a:prstGeom>
        </p:spPr>
      </p:pic>
      <p:pic>
        <p:nvPicPr>
          <p:cNvPr id="11" name="Grafik 10">
            <a:extLst>
              <a:ext uri="{FF2B5EF4-FFF2-40B4-BE49-F238E27FC236}">
                <a16:creationId xmlns:a16="http://schemas.microsoft.com/office/drawing/2014/main" id="{C0F22BA4-19F2-412D-9082-27F7D52AD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93" y="4595408"/>
            <a:ext cx="2293531" cy="1761391"/>
          </a:xfrm>
          <a:prstGeom prst="rect">
            <a:avLst/>
          </a:prstGeom>
        </p:spPr>
      </p:pic>
      <p:sp>
        <p:nvSpPr>
          <p:cNvPr id="12" name="Titel 1">
            <a:extLst>
              <a:ext uri="{FF2B5EF4-FFF2-40B4-BE49-F238E27FC236}">
                <a16:creationId xmlns:a16="http://schemas.microsoft.com/office/drawing/2014/main" id="{55A374E6-2050-4C09-89C8-CA39E1621C28}"/>
              </a:ext>
            </a:extLst>
          </p:cNvPr>
          <p:cNvSpPr txBox="1">
            <a:spLocks/>
          </p:cNvSpPr>
          <p:nvPr/>
        </p:nvSpPr>
        <p:spPr>
          <a:xfrm>
            <a:off x="8152339" y="3195500"/>
            <a:ext cx="3460787" cy="139990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de-DE" sz="1800" dirty="0">
                <a:latin typeface="Arial" panose="020B0604020202020204" pitchFamily="34" charset="0"/>
                <a:cs typeface="Arial" panose="020B0604020202020204" pitchFamily="34" charset="0"/>
              </a:rPr>
              <a:t>Holzkiste zur Pulveraufbewahrung</a:t>
            </a:r>
          </a:p>
          <a:p>
            <a:pPr algn="ctr"/>
            <a:r>
              <a:rPr lang="de-DE" sz="1800" dirty="0">
                <a:latin typeface="Arial" panose="020B0604020202020204" pitchFamily="34" charset="0"/>
                <a:cs typeface="Arial" panose="020B0604020202020204" pitchFamily="34" charset="0"/>
              </a:rPr>
              <a:t>muss abschließbar und</a:t>
            </a:r>
          </a:p>
          <a:p>
            <a:pPr algn="ctr"/>
            <a:r>
              <a:rPr lang="de-DE" sz="1800" dirty="0">
                <a:latin typeface="Arial" panose="020B0604020202020204" pitchFamily="34" charset="0"/>
                <a:cs typeface="Arial" panose="020B0604020202020204" pitchFamily="34" charset="0"/>
              </a:rPr>
              <a:t>gegen Diebstahl gesichert sein.</a:t>
            </a:r>
          </a:p>
          <a:p>
            <a:pPr algn="ctr"/>
            <a:r>
              <a:rPr lang="de-DE" sz="1800" dirty="0">
                <a:latin typeface="Arial" panose="020B0604020202020204" pitchFamily="34" charset="0"/>
                <a:cs typeface="Arial" panose="020B0604020202020204" pitchFamily="34" charset="0"/>
              </a:rPr>
              <a:t>Dicke des Holzes min. 1 Zoll</a:t>
            </a:r>
          </a:p>
        </p:txBody>
      </p:sp>
    </p:spTree>
    <p:extLst>
      <p:ext uri="{BB962C8B-B14F-4D97-AF65-F5344CB8AC3E}">
        <p14:creationId xmlns:p14="http://schemas.microsoft.com/office/powerpoint/2010/main" val="2770475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1AFBA3E-E59F-4633-89F5-688E9868A27A}"/>
              </a:ext>
            </a:extLst>
          </p:cNvPr>
          <p:cNvSpPr>
            <a:spLocks noGrp="1"/>
          </p:cNvSpPr>
          <p:nvPr>
            <p:ph idx="1"/>
          </p:nvPr>
        </p:nvSpPr>
        <p:spPr>
          <a:xfrm>
            <a:off x="838091" y="1962423"/>
            <a:ext cx="10514231" cy="4545481"/>
          </a:xfrm>
        </p:spPr>
        <p:txBody>
          <a:bodyPr>
            <a:normAutofit/>
          </a:bodyPr>
          <a:lstStyle/>
          <a:p>
            <a:r>
              <a:rPr lang="de-DE" sz="2400" dirty="0">
                <a:latin typeface="Arial" panose="020B0604020202020204" pitchFamily="34" charset="0"/>
                <a:cs typeface="Arial" panose="020B0604020202020204" pitchFamily="34" charset="0"/>
              </a:rPr>
              <a:t>Beim Fehlen geeigneter eigener Aufbewahrungsmöglichkeiten kann das Böllerpulver auch in anderen Anwesen aufbewahrt werden; der Zugriff zum Böllerpulver darf jedoch nur dem Böllerschützen Erlaubnisinhaber mit §27 möglich sein.</a:t>
            </a:r>
          </a:p>
          <a:p>
            <a:r>
              <a:rPr lang="de-DE" sz="2400" b="1" i="1" dirty="0">
                <a:solidFill>
                  <a:srgbClr val="FF0000"/>
                </a:solidFill>
                <a:latin typeface="Arial" panose="020B0604020202020204" pitchFamily="34" charset="0"/>
                <a:cs typeface="Arial" panose="020B0604020202020204" pitchFamily="34" charset="0"/>
              </a:rPr>
              <a:t>Hinweis:</a:t>
            </a:r>
          </a:p>
          <a:p>
            <a:r>
              <a:rPr lang="de-DE" sz="2400" dirty="0">
                <a:solidFill>
                  <a:schemeClr val="accent1"/>
                </a:solidFill>
                <a:latin typeface="Arial" panose="020B0604020202020204" pitchFamily="34" charset="0"/>
                <a:cs typeface="Arial" panose="020B0604020202020204" pitchFamily="34" charset="0"/>
              </a:rPr>
              <a:t>Ein Überschreiten der Lagermenge nach der „Kleine-Mengen-Regelung“ stellt einen Straftatbestand nach § 40 Abs. 2 Nr. 2 SprengG dar, wodurch die Zuverlässigkeit nach § 8a SprengG nicht mehr gegeben und die Erlaubnis nach § 27 SprengG zu entziehen ist!</a:t>
            </a:r>
          </a:p>
          <a:p>
            <a:endParaRPr lang="de-DE" sz="2400" dirty="0">
              <a:latin typeface="Arial" panose="020B0604020202020204" pitchFamily="34" charset="0"/>
              <a:cs typeface="Arial" panose="020B0604020202020204" pitchFamily="34" charset="0"/>
            </a:endParaRPr>
          </a:p>
        </p:txBody>
      </p:sp>
      <p:sp>
        <p:nvSpPr>
          <p:cNvPr id="4" name="Datumsplatzhalter 3">
            <a:extLst>
              <a:ext uri="{FF2B5EF4-FFF2-40B4-BE49-F238E27FC236}">
                <a16:creationId xmlns:a16="http://schemas.microsoft.com/office/drawing/2014/main" id="{F68519D1-7F8F-4FD3-BAAA-0A8F5F8C9950}"/>
              </a:ext>
            </a:extLst>
          </p:cNvPr>
          <p:cNvSpPr>
            <a:spLocks noGrp="1"/>
          </p:cNvSpPr>
          <p:nvPr>
            <p:ph type="dt" sz="half" idx="10"/>
          </p:nvPr>
        </p:nvSpPr>
        <p:spPr/>
        <p:txBody>
          <a:bodyPr/>
          <a:lstStyle/>
          <a:p>
            <a:r>
              <a:rPr lang="de-DE"/>
              <a:t>Wie werde ich Böllerschütze</a:t>
            </a:r>
            <a:endParaRPr lang="de-DE" dirty="0"/>
          </a:p>
        </p:txBody>
      </p:sp>
      <p:sp>
        <p:nvSpPr>
          <p:cNvPr id="5" name="Fußzeilenplatzhalter 4">
            <a:extLst>
              <a:ext uri="{FF2B5EF4-FFF2-40B4-BE49-F238E27FC236}">
                <a16:creationId xmlns:a16="http://schemas.microsoft.com/office/drawing/2014/main" id="{91F9DF09-2B5F-41DC-BD6C-5ADFC813C60B}"/>
              </a:ext>
            </a:extLst>
          </p:cNvPr>
          <p:cNvSpPr>
            <a:spLocks noGrp="1"/>
          </p:cNvSpPr>
          <p:nvPr>
            <p:ph type="ftr" sz="quarter" idx="11"/>
          </p:nvPr>
        </p:nvSpPr>
        <p:spPr/>
        <p:txBody>
          <a:bodyPr/>
          <a:lstStyle/>
          <a:p>
            <a:r>
              <a:rPr lang="de-DE"/>
              <a:t>© Reinhold Brand </a:t>
            </a:r>
            <a:endParaRPr lang="de-DE" dirty="0"/>
          </a:p>
        </p:txBody>
      </p:sp>
      <p:sp>
        <p:nvSpPr>
          <p:cNvPr id="10" name="Titel 1">
            <a:extLst>
              <a:ext uri="{FF2B5EF4-FFF2-40B4-BE49-F238E27FC236}">
                <a16:creationId xmlns:a16="http://schemas.microsoft.com/office/drawing/2014/main" id="{E35286F9-31AE-46C9-89C5-AFF167951B56}"/>
              </a:ext>
            </a:extLst>
          </p:cNvPr>
          <p:cNvSpPr>
            <a:spLocks noGrp="1"/>
          </p:cNvSpPr>
          <p:nvPr>
            <p:ph type="title"/>
          </p:nvPr>
        </p:nvSpPr>
        <p:spPr>
          <a:xfrm>
            <a:off x="1951377" y="631425"/>
            <a:ext cx="8201235" cy="648145"/>
          </a:xfrm>
        </p:spPr>
        <p:txBody>
          <a:bodyPr>
            <a:noAutofit/>
          </a:bodyPr>
          <a:lstStyle/>
          <a:p>
            <a:pPr algn="ctr"/>
            <a:r>
              <a:rPr lang="de-DE" sz="4000" b="1" dirty="0">
                <a:latin typeface="Arial" panose="020B0604020202020204" pitchFamily="34" charset="0"/>
                <a:cs typeface="Arial" panose="020B0604020202020204" pitchFamily="34" charset="0"/>
              </a:rPr>
              <a:t>Lagerung Böllerpulver 4</a:t>
            </a:r>
          </a:p>
        </p:txBody>
      </p:sp>
    </p:spTree>
    <p:extLst>
      <p:ext uri="{BB962C8B-B14F-4D97-AF65-F5344CB8AC3E}">
        <p14:creationId xmlns:p14="http://schemas.microsoft.com/office/powerpoint/2010/main" val="39116132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9B3FB-C3D1-42BE-81D2-3F2AE772C79A}"/>
              </a:ext>
            </a:extLst>
          </p:cNvPr>
          <p:cNvSpPr>
            <a:spLocks noGrp="1"/>
          </p:cNvSpPr>
          <p:nvPr>
            <p:ph type="title"/>
          </p:nvPr>
        </p:nvSpPr>
        <p:spPr/>
        <p:txBody>
          <a:bodyPr>
            <a:noAutofit/>
          </a:bodyPr>
          <a:lstStyle/>
          <a:p>
            <a:pPr algn="ctr"/>
            <a:r>
              <a:rPr lang="de-DE" sz="4000" b="1" dirty="0">
                <a:solidFill>
                  <a:srgbClr val="FF0000"/>
                </a:solidFill>
                <a:latin typeface="Arial" panose="020B0604020202020204" pitchFamily="34" charset="0"/>
                <a:cs typeface="Arial" panose="020B0604020202020204" pitchFamily="34" charset="0"/>
              </a:rPr>
              <a:t>Unzulässig für eine Aufbewahrung </a:t>
            </a:r>
            <a:br>
              <a:rPr lang="de-DE" sz="4000" b="1" dirty="0">
                <a:solidFill>
                  <a:srgbClr val="FF0000"/>
                </a:solidFill>
                <a:latin typeface="Arial" panose="020B0604020202020204" pitchFamily="34" charset="0"/>
                <a:cs typeface="Arial" panose="020B0604020202020204" pitchFamily="34" charset="0"/>
              </a:rPr>
            </a:br>
            <a:r>
              <a:rPr lang="de-DE" sz="4000" b="1" dirty="0">
                <a:solidFill>
                  <a:srgbClr val="FF0000"/>
                </a:solidFill>
                <a:latin typeface="Arial" panose="020B0604020202020204" pitchFamily="34" charset="0"/>
                <a:cs typeface="Arial" panose="020B0604020202020204" pitchFamily="34" charset="0"/>
              </a:rPr>
              <a:t>von Böllerpulver sind zum Beispiel.</a:t>
            </a:r>
          </a:p>
        </p:txBody>
      </p:sp>
      <p:sp>
        <p:nvSpPr>
          <p:cNvPr id="3" name="Inhaltsplatzhalter 2">
            <a:extLst>
              <a:ext uri="{FF2B5EF4-FFF2-40B4-BE49-F238E27FC236}">
                <a16:creationId xmlns:a16="http://schemas.microsoft.com/office/drawing/2014/main" id="{AB280D44-516D-4FB7-BA38-8A0B7A8F7A52}"/>
              </a:ext>
            </a:extLst>
          </p:cNvPr>
          <p:cNvSpPr>
            <a:spLocks noGrp="1"/>
          </p:cNvSpPr>
          <p:nvPr>
            <p:ph idx="1"/>
          </p:nvPr>
        </p:nvSpPr>
        <p:spPr>
          <a:xfrm>
            <a:off x="838091" y="2702212"/>
            <a:ext cx="10514231" cy="2467858"/>
          </a:xfrm>
        </p:spPr>
        <p:txBody>
          <a:bodyPr>
            <a:noAutofit/>
          </a:bodyPr>
          <a:lstStyle/>
          <a:p>
            <a:r>
              <a:rPr lang="de-DE" sz="2400" dirty="0">
                <a:solidFill>
                  <a:schemeClr val="accent1"/>
                </a:solidFill>
                <a:latin typeface="Arial" panose="020B0604020202020204" pitchFamily="34" charset="0"/>
                <a:cs typeface="Arial" panose="020B0604020202020204" pitchFamily="34" charset="0"/>
              </a:rPr>
              <a:t>Wohnzimmer, Schlafräume – auch nur gelegentlich genutzte Fremdenzimmer</a:t>
            </a:r>
          </a:p>
          <a:p>
            <a:r>
              <a:rPr lang="de-DE" sz="2400" dirty="0">
                <a:solidFill>
                  <a:schemeClr val="accent1"/>
                </a:solidFill>
                <a:latin typeface="Arial" panose="020B0604020202020204" pitchFamily="34" charset="0"/>
                <a:cs typeface="Arial" panose="020B0604020202020204" pitchFamily="34" charset="0"/>
              </a:rPr>
              <a:t>Hobby- und Arbeitsräume, Küchen, Flure, Treppenhäuser, Heizräume</a:t>
            </a:r>
          </a:p>
          <a:p>
            <a:r>
              <a:rPr lang="de-DE" sz="2400" dirty="0">
                <a:solidFill>
                  <a:schemeClr val="accent1"/>
                </a:solidFill>
                <a:latin typeface="Arial" panose="020B0604020202020204" pitchFamily="34" charset="0"/>
                <a:cs typeface="Arial" panose="020B0604020202020204" pitchFamily="34" charset="0"/>
              </a:rPr>
              <a:t>Nicht ausgebaute Dachräume, Heizöllagerräume, Einstellräume für Kraftfahrzeuge</a:t>
            </a:r>
          </a:p>
          <a:p>
            <a:r>
              <a:rPr lang="de-DE" sz="2400" dirty="0">
                <a:solidFill>
                  <a:schemeClr val="accent1"/>
                </a:solidFill>
                <a:latin typeface="Arial" panose="020B0604020202020204" pitchFamily="34" charset="0"/>
                <a:cs typeface="Arial" panose="020B0604020202020204" pitchFamily="34" charset="0"/>
              </a:rPr>
              <a:t>Räume mit Hauptanschlüssen von Versorgungsleitungen </a:t>
            </a:r>
            <a:br>
              <a:rPr lang="de-DE" sz="2400" dirty="0">
                <a:solidFill>
                  <a:schemeClr val="accent1"/>
                </a:solidFill>
                <a:latin typeface="Arial" panose="020B0604020202020204" pitchFamily="34" charset="0"/>
                <a:cs typeface="Arial" panose="020B0604020202020204" pitchFamily="34" charset="0"/>
              </a:rPr>
            </a:br>
            <a:r>
              <a:rPr lang="de-DE" sz="2400" dirty="0">
                <a:solidFill>
                  <a:schemeClr val="accent1"/>
                </a:solidFill>
                <a:latin typeface="Arial" panose="020B0604020202020204" pitchFamily="34" charset="0"/>
                <a:cs typeface="Arial" panose="020B0604020202020204" pitchFamily="34" charset="0"/>
              </a:rPr>
              <a:t>(z. B. Gas, Strom)</a:t>
            </a:r>
          </a:p>
          <a:p>
            <a:r>
              <a:rPr lang="de-DE" sz="2400" dirty="0">
                <a:solidFill>
                  <a:schemeClr val="accent1"/>
                </a:solidFill>
                <a:latin typeface="Arial" panose="020B0604020202020204" pitchFamily="34" charset="0"/>
                <a:cs typeface="Arial" panose="020B0604020202020204" pitchFamily="34" charset="0"/>
              </a:rPr>
              <a:t>Nur durch Lattenroste oder ähnlichem unterteilte Kellerabteile, Stallungen.</a:t>
            </a:r>
          </a:p>
          <a:p>
            <a:endParaRPr lang="de-DE" sz="2400" dirty="0">
              <a:latin typeface="Arial" panose="020B0604020202020204" pitchFamily="34" charset="0"/>
              <a:cs typeface="Arial" panose="020B0604020202020204" pitchFamily="34" charset="0"/>
            </a:endParaRPr>
          </a:p>
        </p:txBody>
      </p:sp>
      <p:sp>
        <p:nvSpPr>
          <p:cNvPr id="4" name="Datumsplatzhalter 3">
            <a:extLst>
              <a:ext uri="{FF2B5EF4-FFF2-40B4-BE49-F238E27FC236}">
                <a16:creationId xmlns:a16="http://schemas.microsoft.com/office/drawing/2014/main" id="{76CF4B65-0F2D-42CF-A7FD-0F782624969C}"/>
              </a:ext>
            </a:extLst>
          </p:cNvPr>
          <p:cNvSpPr>
            <a:spLocks noGrp="1"/>
          </p:cNvSpPr>
          <p:nvPr>
            <p:ph type="dt" sz="half" idx="10"/>
          </p:nvPr>
        </p:nvSpPr>
        <p:spPr/>
        <p:txBody>
          <a:bodyPr/>
          <a:lstStyle/>
          <a:p>
            <a:r>
              <a:rPr lang="de-DE"/>
              <a:t>Wie werde ich Böllerschütze</a:t>
            </a:r>
            <a:endParaRPr lang="de-DE" dirty="0"/>
          </a:p>
        </p:txBody>
      </p:sp>
      <p:sp>
        <p:nvSpPr>
          <p:cNvPr id="5" name="Fußzeilenplatzhalter 4">
            <a:extLst>
              <a:ext uri="{FF2B5EF4-FFF2-40B4-BE49-F238E27FC236}">
                <a16:creationId xmlns:a16="http://schemas.microsoft.com/office/drawing/2014/main" id="{191357ED-A483-41C2-9238-9F91BD544798}"/>
              </a:ext>
            </a:extLst>
          </p:cNvPr>
          <p:cNvSpPr>
            <a:spLocks noGrp="1"/>
          </p:cNvSpPr>
          <p:nvPr>
            <p:ph type="ftr" sz="quarter" idx="11"/>
          </p:nvPr>
        </p:nvSpPr>
        <p:spPr/>
        <p:txBody>
          <a:bodyPr/>
          <a:lstStyle/>
          <a:p>
            <a:r>
              <a:rPr lang="de-DE"/>
              <a:t>© Reinhold Brand </a:t>
            </a:r>
            <a:endParaRPr lang="de-DE" dirty="0"/>
          </a:p>
        </p:txBody>
      </p:sp>
      <p:sp>
        <p:nvSpPr>
          <p:cNvPr id="6" name="Titel 1">
            <a:extLst>
              <a:ext uri="{FF2B5EF4-FFF2-40B4-BE49-F238E27FC236}">
                <a16:creationId xmlns:a16="http://schemas.microsoft.com/office/drawing/2014/main" id="{FD3EFDE5-788D-4642-88B3-9E97B2D2A26D}"/>
              </a:ext>
            </a:extLst>
          </p:cNvPr>
          <p:cNvSpPr txBox="1">
            <a:spLocks/>
          </p:cNvSpPr>
          <p:nvPr/>
        </p:nvSpPr>
        <p:spPr>
          <a:xfrm>
            <a:off x="1037357" y="1790395"/>
            <a:ext cx="9942806" cy="3738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000" b="1" dirty="0">
                <a:latin typeface="Arial" panose="020B0604020202020204" pitchFamily="34" charset="0"/>
                <a:cs typeface="Arial" panose="020B0604020202020204" pitchFamily="34" charset="0"/>
              </a:rPr>
              <a:t>Auszug aus den Sicherheitsregel für Böllerschützen.</a:t>
            </a:r>
            <a:endParaRPr lang="de-DE" sz="2000" dirty="0">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3BBA5C37-E0A0-4A65-B992-8FF4741796A6}"/>
              </a:ext>
            </a:extLst>
          </p:cNvPr>
          <p:cNvSpPr txBox="1">
            <a:spLocks/>
          </p:cNvSpPr>
          <p:nvPr/>
        </p:nvSpPr>
        <p:spPr>
          <a:xfrm>
            <a:off x="1037357" y="2164225"/>
            <a:ext cx="9942806" cy="37383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500" dirty="0">
                <a:latin typeface="Arial" panose="020B0604020202020204" pitchFamily="34" charset="0"/>
                <a:cs typeface="Arial" panose="020B0604020202020204" pitchFamily="34" charset="0"/>
              </a:rPr>
              <a:t>Die Sicherheitsregeln für Böllerschützen  sind auf der Homepage des BSSB Tradition zum  herunterladen bereitgestellt. </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0234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F7AB9-FB51-4327-9BB7-E7A311ED2607}"/>
              </a:ext>
            </a:extLst>
          </p:cNvPr>
          <p:cNvSpPr>
            <a:spLocks noGrp="1"/>
          </p:cNvSpPr>
          <p:nvPr>
            <p:ph type="title"/>
          </p:nvPr>
        </p:nvSpPr>
        <p:spPr/>
        <p:txBody>
          <a:bodyPr>
            <a:noAutofit/>
          </a:bodyPr>
          <a:lstStyle/>
          <a:p>
            <a:pPr algn="ctr"/>
            <a:r>
              <a:rPr lang="de-DE" sz="4000" b="1" dirty="0">
                <a:latin typeface="Arial" panose="020B0604020202020204" pitchFamily="34" charset="0"/>
                <a:cs typeface="Arial" panose="020B0604020202020204" pitchFamily="34" charset="0"/>
              </a:rPr>
              <a:t>Welches Zubehör benötige ich zum Böllerschiessen.</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A0D4B5B-CACE-465B-ABA5-7247B5907119}"/>
              </a:ext>
            </a:extLst>
          </p:cNvPr>
          <p:cNvSpPr>
            <a:spLocks noGrp="1"/>
          </p:cNvSpPr>
          <p:nvPr>
            <p:ph idx="1"/>
          </p:nvPr>
        </p:nvSpPr>
        <p:spPr>
          <a:xfrm>
            <a:off x="838091" y="2052817"/>
            <a:ext cx="10514231" cy="4455085"/>
          </a:xfrm>
        </p:spPr>
        <p:txBody>
          <a:bodyPr>
            <a:noAutofit/>
          </a:bodyPr>
          <a:lstStyle/>
          <a:p>
            <a:r>
              <a:rPr lang="de-DE" sz="2400" dirty="0">
                <a:latin typeface="Arial" panose="020B0604020202020204" pitchFamily="34" charset="0"/>
                <a:cs typeface="Arial" panose="020B0604020202020204" pitchFamily="34" charset="0"/>
              </a:rPr>
              <a:t>Es gibt eine bestimmte Grundausstattung, die jeder Böllerschütze haben sollte.</a:t>
            </a:r>
          </a:p>
          <a:p>
            <a:r>
              <a:rPr lang="de-DE" sz="2400" dirty="0">
                <a:latin typeface="Arial" panose="020B0604020202020204" pitchFamily="34" charset="0"/>
                <a:cs typeface="Arial" panose="020B0604020202020204" pitchFamily="34" charset="0"/>
              </a:rPr>
              <a:t>Natürlich ein Böllergerät (Schaft / Handböller / Standböller / Kanone.</a:t>
            </a:r>
          </a:p>
          <a:p>
            <a:r>
              <a:rPr lang="de-DE" sz="2400" dirty="0">
                <a:latin typeface="Arial" panose="020B0604020202020204" pitchFamily="34" charset="0"/>
                <a:cs typeface="Arial" panose="020B0604020202020204" pitchFamily="34" charset="0"/>
              </a:rPr>
              <a:t>Pulvertasche vorzugsweise aus Leder.</a:t>
            </a:r>
          </a:p>
          <a:p>
            <a:r>
              <a:rPr lang="de-DE" sz="2400" dirty="0">
                <a:latin typeface="Arial" panose="020B0604020202020204" pitchFamily="34" charset="0"/>
                <a:cs typeface="Arial" panose="020B0604020202020204" pitchFamily="34" charset="0"/>
              </a:rPr>
              <a:t>Pulverröhrchen.</a:t>
            </a:r>
          </a:p>
          <a:p>
            <a:r>
              <a:rPr lang="de-DE" sz="2400" dirty="0">
                <a:latin typeface="Arial" panose="020B0604020202020204" pitchFamily="34" charset="0"/>
                <a:cs typeface="Arial" panose="020B0604020202020204" pitchFamily="34" charset="0"/>
              </a:rPr>
              <a:t>Ladestock.</a:t>
            </a:r>
          </a:p>
          <a:p>
            <a:r>
              <a:rPr lang="de-DE" sz="2400" dirty="0">
                <a:latin typeface="Arial" panose="020B0604020202020204" pitchFamily="34" charset="0"/>
                <a:cs typeface="Arial" panose="020B0604020202020204" pitchFamily="34" charset="0"/>
              </a:rPr>
              <a:t>Ladehammer.</a:t>
            </a:r>
          </a:p>
          <a:p>
            <a:r>
              <a:rPr lang="de-DE" sz="2400" dirty="0">
                <a:latin typeface="Arial" panose="020B0604020202020204" pitchFamily="34" charset="0"/>
                <a:cs typeface="Arial" panose="020B0604020202020204" pitchFamily="34" charset="0"/>
              </a:rPr>
              <a:t>Gehörschutz. (Ohrstöpsel)</a:t>
            </a:r>
          </a:p>
          <a:p>
            <a:r>
              <a:rPr lang="de-DE" sz="2400" dirty="0">
                <a:latin typeface="Arial" panose="020B0604020202020204" pitchFamily="34" charset="0"/>
                <a:cs typeface="Arial" panose="020B0604020202020204" pitchFamily="34" charset="0"/>
              </a:rPr>
              <a:t>Evtl. auch einen Pistonschlüssel.</a:t>
            </a:r>
          </a:p>
          <a:p>
            <a:r>
              <a:rPr lang="de-DE" sz="2400" dirty="0">
                <a:latin typeface="Arial" panose="020B0604020202020204" pitchFamily="34" charset="0"/>
                <a:cs typeface="Arial" panose="020B0604020202020204" pitchFamily="34" charset="0"/>
              </a:rPr>
              <a:t>Evtl. ein Ausblasgerät zur Versagerbeseitigung </a:t>
            </a: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1426ACE9-B735-48FB-BE95-E5A59FEA6F7A}"/>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363CE207-760C-43BE-A4DA-6D483A32E96A}"/>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33899283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72861D6F-6523-4173-A151-E811ED378071}"/>
              </a:ext>
            </a:extLst>
          </p:cNvPr>
          <p:cNvSpPr>
            <a:spLocks noGrp="1"/>
          </p:cNvSpPr>
          <p:nvPr>
            <p:ph type="dt" sz="half" idx="10"/>
          </p:nvPr>
        </p:nvSpPr>
        <p:spPr/>
        <p:txBody>
          <a:bodyPr/>
          <a:lstStyle/>
          <a:p>
            <a:r>
              <a:rPr lang="de-DE"/>
              <a:t>Wie werde ich Böllerschütze</a:t>
            </a:r>
            <a:endParaRPr lang="de-DE" dirty="0"/>
          </a:p>
        </p:txBody>
      </p:sp>
      <p:sp>
        <p:nvSpPr>
          <p:cNvPr id="6" name="Fußzeilenplatzhalter 5">
            <a:extLst>
              <a:ext uri="{FF2B5EF4-FFF2-40B4-BE49-F238E27FC236}">
                <a16:creationId xmlns:a16="http://schemas.microsoft.com/office/drawing/2014/main" id="{7564E85B-74D7-4E51-8801-E62402A46C8C}"/>
              </a:ext>
            </a:extLst>
          </p:cNvPr>
          <p:cNvSpPr>
            <a:spLocks noGrp="1"/>
          </p:cNvSpPr>
          <p:nvPr>
            <p:ph type="ftr" sz="quarter" idx="11"/>
          </p:nvPr>
        </p:nvSpPr>
        <p:spPr/>
        <p:txBody>
          <a:bodyPr/>
          <a:lstStyle/>
          <a:p>
            <a:r>
              <a:rPr lang="de-DE"/>
              <a:t>© Reinhold Brand </a:t>
            </a:r>
            <a:endParaRPr lang="de-DE" dirty="0"/>
          </a:p>
        </p:txBody>
      </p:sp>
      <p:pic>
        <p:nvPicPr>
          <p:cNvPr id="12" name="Grafik 11">
            <a:extLst>
              <a:ext uri="{FF2B5EF4-FFF2-40B4-BE49-F238E27FC236}">
                <a16:creationId xmlns:a16="http://schemas.microsoft.com/office/drawing/2014/main" id="{4468640E-2F2B-47CC-96ED-63E8C22709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4904" y="1200042"/>
            <a:ext cx="4897435" cy="3761141"/>
          </a:xfrm>
          <a:prstGeom prst="rect">
            <a:avLst/>
          </a:prstGeom>
        </p:spPr>
      </p:pic>
      <p:sp>
        <p:nvSpPr>
          <p:cNvPr id="16" name="Titel 1">
            <a:extLst>
              <a:ext uri="{FF2B5EF4-FFF2-40B4-BE49-F238E27FC236}">
                <a16:creationId xmlns:a16="http://schemas.microsoft.com/office/drawing/2014/main" id="{812A71D3-7A92-4508-87EE-D43A1E308DA4}"/>
              </a:ext>
            </a:extLst>
          </p:cNvPr>
          <p:cNvSpPr txBox="1">
            <a:spLocks/>
          </p:cNvSpPr>
          <p:nvPr/>
        </p:nvSpPr>
        <p:spPr>
          <a:xfrm>
            <a:off x="982512" y="369080"/>
            <a:ext cx="10493761" cy="66493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de-DE" sz="4000" b="1" dirty="0">
                <a:latin typeface="Arial" panose="020B0604020202020204" pitchFamily="34" charset="0"/>
                <a:cs typeface="Arial" panose="020B0604020202020204" pitchFamily="34" charset="0"/>
              </a:rPr>
              <a:t>Ausblasgerät zur Versagerbeseitigung</a:t>
            </a:r>
          </a:p>
        </p:txBody>
      </p:sp>
      <p:sp>
        <p:nvSpPr>
          <p:cNvPr id="22" name="Titel 1">
            <a:extLst>
              <a:ext uri="{FF2B5EF4-FFF2-40B4-BE49-F238E27FC236}">
                <a16:creationId xmlns:a16="http://schemas.microsoft.com/office/drawing/2014/main" id="{024FBE07-CBCC-4636-B3BC-61062B9A91E2}"/>
              </a:ext>
            </a:extLst>
          </p:cNvPr>
          <p:cNvSpPr txBox="1">
            <a:spLocks/>
          </p:cNvSpPr>
          <p:nvPr/>
        </p:nvSpPr>
        <p:spPr>
          <a:xfrm>
            <a:off x="536262" y="5176702"/>
            <a:ext cx="11120821" cy="10973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sz="2400" b="1" dirty="0">
                <a:latin typeface="Arial" panose="020B0604020202020204" pitchFamily="34" charset="0"/>
                <a:cs typeface="Arial" panose="020B0604020202020204" pitchFamily="34" charset="0"/>
              </a:rPr>
              <a:t>Als Empfehlung: </a:t>
            </a:r>
            <a:r>
              <a:rPr lang="de-DE" sz="2400" dirty="0">
                <a:latin typeface="Arial" panose="020B0604020202020204" pitchFamily="34" charset="0"/>
                <a:cs typeface="Arial" panose="020B0604020202020204" pitchFamily="34" charset="0"/>
              </a:rPr>
              <a:t>Nach Möglichkeit sollte jede Böllergruppe ein Ausblasgerät </a:t>
            </a:r>
          </a:p>
          <a:p>
            <a:r>
              <a:rPr lang="de-DE" sz="2400" dirty="0">
                <a:latin typeface="Arial" panose="020B0604020202020204" pitchFamily="34" charset="0"/>
                <a:cs typeface="Arial" panose="020B0604020202020204" pitchFamily="34" charset="0"/>
              </a:rPr>
              <a:t>bei Böllerveranstaltungen dabei haben. </a:t>
            </a:r>
          </a:p>
          <a:p>
            <a:r>
              <a:rPr lang="de-DE" sz="2400" dirty="0">
                <a:latin typeface="Arial" panose="020B0604020202020204" pitchFamily="34" charset="0"/>
                <a:cs typeface="Arial" panose="020B0604020202020204" pitchFamily="34" charset="0"/>
              </a:rPr>
              <a:t>Sicherlich kann man auch alternativen wie spezielle Korkenzieher verwenden. </a:t>
            </a:r>
          </a:p>
        </p:txBody>
      </p:sp>
    </p:spTree>
    <p:extLst>
      <p:ext uri="{BB962C8B-B14F-4D97-AF65-F5344CB8AC3E}">
        <p14:creationId xmlns:p14="http://schemas.microsoft.com/office/powerpoint/2010/main" val="8128872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671F3-4F9F-4617-A517-AB1D0636B8F2}"/>
              </a:ext>
            </a:extLst>
          </p:cNvPr>
          <p:cNvSpPr>
            <a:spLocks noGrp="1"/>
          </p:cNvSpPr>
          <p:nvPr>
            <p:ph type="title"/>
          </p:nvPr>
        </p:nvSpPr>
        <p:spPr/>
        <p:txBody>
          <a:bodyPr>
            <a:normAutofit/>
          </a:bodyPr>
          <a:lstStyle/>
          <a:p>
            <a:pPr algn="ctr"/>
            <a:r>
              <a:rPr lang="de-DE" sz="4000" b="1" dirty="0">
                <a:latin typeface="Arial" panose="020B0604020202020204" pitchFamily="34" charset="0"/>
                <a:cs typeface="Arial" panose="020B0604020202020204" pitchFamily="34" charset="0"/>
              </a:rPr>
              <a:t>Wer stellt Böller her?</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BC6F404-0ADB-4744-9513-9F70DBF95917}"/>
              </a:ext>
            </a:extLst>
          </p:cNvPr>
          <p:cNvSpPr>
            <a:spLocks noGrp="1"/>
          </p:cNvSpPr>
          <p:nvPr>
            <p:ph idx="1"/>
          </p:nvPr>
        </p:nvSpPr>
        <p:spPr>
          <a:xfrm>
            <a:off x="838091" y="1718699"/>
            <a:ext cx="10514231" cy="4789203"/>
          </a:xfrm>
        </p:spPr>
        <p:txBody>
          <a:bodyPr>
            <a:normAutofit/>
          </a:bodyPr>
          <a:lstStyle/>
          <a:p>
            <a:r>
              <a:rPr lang="de-DE" sz="2400" dirty="0">
                <a:latin typeface="Arial" panose="020B0604020202020204" pitchFamily="34" charset="0"/>
                <a:cs typeface="Arial" panose="020B0604020202020204" pitchFamily="34" charset="0"/>
              </a:rPr>
              <a:t>In Bayern sind mehrere Böllerhersteller ansässig. </a:t>
            </a:r>
          </a:p>
          <a:p>
            <a:r>
              <a:rPr lang="de-DE" sz="2400" dirty="0">
                <a:latin typeface="Arial" panose="020B0604020202020204" pitchFamily="34" charset="0"/>
                <a:cs typeface="Arial" panose="020B0604020202020204" pitchFamily="34" charset="0"/>
              </a:rPr>
              <a:t>Sie alle bieten komplette Böller mit Zubehör an. </a:t>
            </a:r>
          </a:p>
          <a:p>
            <a:r>
              <a:rPr lang="de-DE" sz="2400" dirty="0">
                <a:latin typeface="Arial" panose="020B0604020202020204" pitchFamily="34" charset="0"/>
                <a:cs typeface="Arial" panose="020B0604020202020204" pitchFamily="34" charset="0"/>
              </a:rPr>
              <a:t>Auch in einigen Waffengeschäften werden Böller zum Kauf angeboten. </a:t>
            </a:r>
          </a:p>
          <a:p>
            <a:r>
              <a:rPr lang="de-DE" sz="2400" dirty="0">
                <a:latin typeface="Arial" panose="020B0604020202020204" pitchFamily="34" charset="0"/>
                <a:cs typeface="Arial" panose="020B0604020202020204" pitchFamily="34" charset="0"/>
              </a:rPr>
              <a:t>Personen über 18 Jahren können Böllergeräte frei erwerben.</a:t>
            </a:r>
          </a:p>
          <a:p>
            <a:r>
              <a:rPr lang="de-DE" sz="2400" dirty="0">
                <a:latin typeface="Arial" panose="020B0604020202020204" pitchFamily="34" charset="0"/>
                <a:cs typeface="Arial" panose="020B0604020202020204" pitchFamily="34" charset="0"/>
              </a:rPr>
              <a:t>Es ist auch möglich einen Böller selbst herzustellen,</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zweckmäßigerweise aus nichtrostendem Edelstahl.</a:t>
            </a:r>
          </a:p>
          <a:p>
            <a:r>
              <a:rPr lang="de-DE" sz="2400" dirty="0">
                <a:latin typeface="Arial" panose="020B0604020202020204" pitchFamily="34" charset="0"/>
                <a:cs typeface="Arial" panose="020B0604020202020204" pitchFamily="34" charset="0"/>
              </a:rPr>
              <a:t>Dazu sind verschiedene Vorschriften zu beachten.</a:t>
            </a:r>
          </a:p>
          <a:p>
            <a:r>
              <a:rPr lang="de-DE" sz="2400" dirty="0">
                <a:latin typeface="Arial" panose="020B0604020202020204" pitchFamily="34" charset="0"/>
                <a:cs typeface="Arial" panose="020B0604020202020204" pitchFamily="34" charset="0"/>
              </a:rPr>
              <a:t>Jeder Böller benötigt vor der Verwendung einen amtlichen Beschuss, der alle fünf Jahre zu wiederholen ist.</a:t>
            </a:r>
          </a:p>
          <a:p>
            <a:r>
              <a:rPr lang="de-DE" sz="2400" dirty="0">
                <a:latin typeface="Arial" panose="020B0604020202020204" pitchFamily="34" charset="0"/>
                <a:cs typeface="Arial" panose="020B0604020202020204" pitchFamily="34" charset="0"/>
              </a:rPr>
              <a:t>Für die Einhaltung der Frist ist jeder Böllerbesitzer selbst verantwortlich.</a:t>
            </a:r>
          </a:p>
          <a:p>
            <a:endParaRPr lang="de-DE" sz="2400" dirty="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C3F1C227-D964-4DD5-BFDF-2097512656F1}"/>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95B152A6-2B7C-4B8C-9ED0-A024997CF2DF}"/>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34306418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D88819D-2EA0-4B43-BBA5-5E35B2CB8BBD}"/>
              </a:ext>
            </a:extLst>
          </p:cNvPr>
          <p:cNvSpPr>
            <a:spLocks noGrp="1"/>
          </p:cNvSpPr>
          <p:nvPr>
            <p:ph type="ftr" sz="quarter" idx="11"/>
          </p:nvPr>
        </p:nvSpPr>
        <p:spPr/>
        <p:txBody>
          <a:bodyPr/>
          <a:lstStyle/>
          <a:p>
            <a:r>
              <a:rPr lang="de-DE"/>
              <a:t>© Reinhold Brand </a:t>
            </a:r>
            <a:endParaRPr lang="de-DE" dirty="0"/>
          </a:p>
        </p:txBody>
      </p:sp>
      <p:sp>
        <p:nvSpPr>
          <p:cNvPr id="7" name="Datumsplatzhalter 6">
            <a:extLst>
              <a:ext uri="{FF2B5EF4-FFF2-40B4-BE49-F238E27FC236}">
                <a16:creationId xmlns:a16="http://schemas.microsoft.com/office/drawing/2014/main" id="{0614D84B-B024-4529-8292-F36C6D8ED29A}"/>
              </a:ext>
            </a:extLst>
          </p:cNvPr>
          <p:cNvSpPr>
            <a:spLocks noGrp="1"/>
          </p:cNvSpPr>
          <p:nvPr>
            <p:ph type="dt" sz="half" idx="10"/>
          </p:nvPr>
        </p:nvSpPr>
        <p:spPr/>
        <p:txBody>
          <a:bodyPr/>
          <a:lstStyle/>
          <a:p>
            <a:r>
              <a:rPr lang="de-DE"/>
              <a:t>Wie werde ich Böllerschütze</a:t>
            </a:r>
            <a:endParaRPr lang="de-DE" dirty="0"/>
          </a:p>
        </p:txBody>
      </p:sp>
      <p:sp>
        <p:nvSpPr>
          <p:cNvPr id="19" name="Titel 1">
            <a:extLst>
              <a:ext uri="{FF2B5EF4-FFF2-40B4-BE49-F238E27FC236}">
                <a16:creationId xmlns:a16="http://schemas.microsoft.com/office/drawing/2014/main" id="{A2193B7B-3023-444A-BD81-FED7DEBA9780}"/>
              </a:ext>
            </a:extLst>
          </p:cNvPr>
          <p:cNvSpPr>
            <a:spLocks noGrp="1"/>
          </p:cNvSpPr>
          <p:nvPr>
            <p:ph type="title"/>
          </p:nvPr>
        </p:nvSpPr>
        <p:spPr>
          <a:xfrm>
            <a:off x="2977846" y="444710"/>
            <a:ext cx="6549416" cy="1555336"/>
          </a:xfrm>
        </p:spPr>
        <p:txBody>
          <a:bodyPr>
            <a:noAutofit/>
          </a:bodyPr>
          <a:lstStyle/>
          <a:p>
            <a:pPr algn="ctr"/>
            <a:r>
              <a:rPr lang="de-DE" sz="5400" b="1" dirty="0">
                <a:latin typeface="Arial" panose="020B0604020202020204" pitchFamily="34" charset="0"/>
                <a:cs typeface="Arial" panose="020B0604020202020204" pitchFamily="34" charset="0"/>
              </a:rPr>
              <a:t>Oberpfälzer Schützenbund</a:t>
            </a:r>
            <a:endParaRPr lang="de-DE" sz="5400" dirty="0">
              <a:latin typeface="Arial" panose="020B0604020202020204" pitchFamily="34" charset="0"/>
              <a:cs typeface="Arial" panose="020B0604020202020204" pitchFamily="34" charset="0"/>
            </a:endParaRPr>
          </a:p>
        </p:txBody>
      </p:sp>
      <p:pic>
        <p:nvPicPr>
          <p:cNvPr id="16" name="Bild 7">
            <a:extLst>
              <a:ext uri="{FF2B5EF4-FFF2-40B4-BE49-F238E27FC236}">
                <a16:creationId xmlns:a16="http://schemas.microsoft.com/office/drawing/2014/main" id="{78DF3BF8-2AAA-4CFF-B867-502595E3C3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66644" y="2309069"/>
            <a:ext cx="3407350" cy="353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649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068D6-8132-42F4-AE85-CECE22462553}"/>
              </a:ext>
            </a:extLst>
          </p:cNvPr>
          <p:cNvSpPr>
            <a:spLocks noGrp="1"/>
          </p:cNvSpPr>
          <p:nvPr>
            <p:ph type="title"/>
          </p:nvPr>
        </p:nvSpPr>
        <p:spPr>
          <a:xfrm>
            <a:off x="838091" y="373832"/>
            <a:ext cx="10514231" cy="953619"/>
          </a:xfrm>
        </p:spPr>
        <p:txBody>
          <a:bodyPr>
            <a:normAutofit/>
          </a:bodyPr>
          <a:lstStyle/>
          <a:p>
            <a:pPr algn="ctr"/>
            <a:r>
              <a:rPr lang="de-DE" sz="4000" b="1" dirty="0">
                <a:latin typeface="Arial" panose="020B0604020202020204" pitchFamily="34" charset="0"/>
                <a:cs typeface="Arial" panose="020B0604020202020204" pitchFamily="34" charset="0"/>
              </a:rPr>
              <a:t>Kleidung – einheitliche Tracht.</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3BFBC9D-0B4E-4D0C-B692-228A3EA0D865}"/>
              </a:ext>
            </a:extLst>
          </p:cNvPr>
          <p:cNvSpPr>
            <a:spLocks noGrp="1"/>
          </p:cNvSpPr>
          <p:nvPr>
            <p:ph idx="1"/>
          </p:nvPr>
        </p:nvSpPr>
        <p:spPr/>
        <p:txBody>
          <a:bodyPr>
            <a:normAutofit/>
          </a:bodyPr>
          <a:lstStyle/>
          <a:p>
            <a:r>
              <a:rPr lang="de-DE" sz="2400" dirty="0">
                <a:latin typeface="Arial" panose="020B0604020202020204" pitchFamily="34" charset="0"/>
                <a:cs typeface="Arial" panose="020B0604020202020204" pitchFamily="34" charset="0"/>
              </a:rPr>
              <a:t>Jeder Böllerschützenverein sollte sich bewusst sein, dass er stets im Rampenlicht aktiv ist. Deshalb ist ein „sauberes“ Auftreten und eine einheitliche Tracht sowie einheitliche Böllerutensilien sehr wichtig.</a:t>
            </a:r>
          </a:p>
          <a:p>
            <a:r>
              <a:rPr lang="de-DE" sz="2400" dirty="0">
                <a:latin typeface="Arial" panose="020B0604020202020204" pitchFamily="34" charset="0"/>
                <a:cs typeface="Arial" panose="020B0604020202020204" pitchFamily="34" charset="0"/>
              </a:rPr>
              <a:t>Man glaubt nicht, was alles schon gesehen wurde. Von zerrissenen Jeans, über Rucksack als Pulvertasche, Aldi-Plastiktüten und </a:t>
            </a:r>
            <a:r>
              <a:rPr lang="de-DE" sz="2400" dirty="0" err="1">
                <a:latin typeface="Arial" panose="020B0604020202020204" pitchFamily="34" charset="0"/>
                <a:cs typeface="Arial" panose="020B0604020202020204" pitchFamily="34" charset="0"/>
              </a:rPr>
              <a:t>Tupperschüsseln</a:t>
            </a:r>
            <a:r>
              <a:rPr lang="de-DE" sz="2400" dirty="0">
                <a:latin typeface="Arial" panose="020B0604020202020204" pitchFamily="34" charset="0"/>
                <a:cs typeface="Arial" panose="020B0604020202020204" pitchFamily="34" charset="0"/>
              </a:rPr>
              <a:t>. Sowas darf natürlich nicht sein. </a:t>
            </a:r>
          </a:p>
          <a:p>
            <a:r>
              <a:rPr lang="de-DE" sz="2400" dirty="0">
                <a:latin typeface="Arial" panose="020B0604020202020204" pitchFamily="34" charset="0"/>
                <a:cs typeface="Arial" panose="020B0604020202020204" pitchFamily="34" charset="0"/>
              </a:rPr>
              <a:t>Es muss nicht immer eine Lederhose sein, wie viele glauben.</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Man kann natürlich auch in einheitlicher Vereinstracht auftreten.</a:t>
            </a:r>
          </a:p>
          <a:p>
            <a:r>
              <a:rPr lang="de-DE" sz="2400" dirty="0">
                <a:latin typeface="Arial" panose="020B0604020202020204" pitchFamily="34" charset="0"/>
                <a:cs typeface="Arial" panose="020B0604020202020204" pitchFamily="34" charset="0"/>
              </a:rPr>
              <a:t>Immer mehr Böllergruppen treten in der Region üblichen Tracht auf.</a:t>
            </a: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45C0391D-54BB-4AB2-8514-E76855286B5A}"/>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3D8CA8C9-59DC-4F3A-A639-A9E1915EBDB0}"/>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29552558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CE6E3-CC36-4504-88BE-CE07C48CBB0D}"/>
              </a:ext>
            </a:extLst>
          </p:cNvPr>
          <p:cNvSpPr>
            <a:spLocks noGrp="1"/>
          </p:cNvSpPr>
          <p:nvPr>
            <p:ph type="title"/>
          </p:nvPr>
        </p:nvSpPr>
        <p:spPr>
          <a:xfrm>
            <a:off x="2401694" y="265494"/>
            <a:ext cx="7655397" cy="1411087"/>
          </a:xfrm>
        </p:spPr>
        <p:txBody>
          <a:bodyPr>
            <a:normAutofit/>
          </a:bodyPr>
          <a:lstStyle/>
          <a:p>
            <a:pPr algn="ctr"/>
            <a:r>
              <a:rPr lang="de-DE" sz="4000" b="1" dirty="0">
                <a:latin typeface="Arial" panose="020B0604020202020204" pitchFamily="34" charset="0"/>
                <a:cs typeface="Arial" panose="020B0604020202020204" pitchFamily="34" charset="0"/>
              </a:rPr>
              <a:t>Böllerschießen als Brauchtum </a:t>
            </a:r>
            <a:br>
              <a:rPr lang="de-DE" sz="4000" b="1" dirty="0">
                <a:latin typeface="Arial" panose="020B0604020202020204" pitchFamily="34" charset="0"/>
                <a:cs typeface="Arial" panose="020B0604020202020204" pitchFamily="34" charset="0"/>
              </a:rPr>
            </a:br>
            <a:r>
              <a:rPr lang="de-DE" sz="4000" b="1" dirty="0">
                <a:latin typeface="Arial" panose="020B0604020202020204" pitchFamily="34" charset="0"/>
                <a:cs typeface="Arial" panose="020B0604020202020204" pitchFamily="34" charset="0"/>
              </a:rPr>
              <a:t>und Tradition</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593B44AB-09FE-46C1-9DC9-CA0344812651}"/>
              </a:ext>
            </a:extLst>
          </p:cNvPr>
          <p:cNvSpPr>
            <a:spLocks noGrp="1"/>
          </p:cNvSpPr>
          <p:nvPr>
            <p:ph idx="1"/>
          </p:nvPr>
        </p:nvSpPr>
        <p:spPr>
          <a:xfrm>
            <a:off x="776553" y="1956243"/>
            <a:ext cx="10514231" cy="4471142"/>
          </a:xfrm>
        </p:spPr>
        <p:txBody>
          <a:bodyPr>
            <a:normAutofit/>
          </a:bodyPr>
          <a:lstStyle/>
          <a:p>
            <a:r>
              <a:rPr lang="de-DE" sz="2400" b="1" dirty="0">
                <a:latin typeface="Arial" panose="020B0604020202020204" pitchFamily="34" charset="0"/>
                <a:cs typeface="Arial" panose="020B0604020202020204" pitchFamily="34" charset="0"/>
              </a:rPr>
              <a:t>Kirchliche Feste: In der Regel sind das: </a:t>
            </a:r>
          </a:p>
          <a:p>
            <a:r>
              <a:rPr lang="de-DE" sz="2400" dirty="0">
                <a:latin typeface="Arial" panose="020B0604020202020204" pitchFamily="34" charset="0"/>
                <a:cs typeface="Arial" panose="020B0604020202020204" pitchFamily="34" charset="0"/>
              </a:rPr>
              <a:t>Ostern, Fronleichnam, Heiliger Abend, Weihnachten,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Patronatsfeste (z.B. an den Festtagen der Schutzheiligen Babara, Sebastian und Hubertus) usw.</a:t>
            </a:r>
          </a:p>
          <a:p>
            <a:r>
              <a:rPr lang="de-DE" sz="2400" b="1" dirty="0">
                <a:latin typeface="Arial" panose="020B0604020202020204" pitchFamily="34" charset="0"/>
                <a:cs typeface="Arial" panose="020B0604020202020204" pitchFamily="34" charset="0"/>
              </a:rPr>
              <a:t>Weltliche Feste: In der Regel sind das: </a:t>
            </a:r>
          </a:p>
          <a:p>
            <a:r>
              <a:rPr lang="de-DE" sz="2400" dirty="0">
                <a:latin typeface="Arial" panose="020B0604020202020204" pitchFamily="34" charset="0"/>
                <a:cs typeface="Arial" panose="020B0604020202020204" pitchFamily="34" charset="0"/>
              </a:rPr>
              <a:t>Volkstrauertag, Silvester, Neujahr, Fahnenweihe, Vereinsjubiläum, Eröffnung öffentlicher, gemeindlicher Feste, Aufstellen des Maibaums, Traditionsfeste, Brauchtumsveranstaltungen.</a:t>
            </a:r>
          </a:p>
          <a:p>
            <a:r>
              <a:rPr lang="de-DE" sz="2400" dirty="0">
                <a:latin typeface="Arial" panose="020B0604020202020204" pitchFamily="34" charset="0"/>
                <a:cs typeface="Arial" panose="020B0604020202020204" pitchFamily="34" charset="0"/>
              </a:rPr>
              <a:t>Kirchweih, Volksfeste.</a:t>
            </a:r>
          </a:p>
        </p:txBody>
      </p:sp>
      <p:sp>
        <p:nvSpPr>
          <p:cNvPr id="4" name="Fußzeilenplatzhalter 3">
            <a:extLst>
              <a:ext uri="{FF2B5EF4-FFF2-40B4-BE49-F238E27FC236}">
                <a16:creationId xmlns:a16="http://schemas.microsoft.com/office/drawing/2014/main" id="{46245439-A95F-4BB3-9BE0-6854B2AF227B}"/>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CEF972C1-78E3-4885-B319-8C9481243526}"/>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28460020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A49466-0868-4E2A-9145-E5C1039F9124}"/>
              </a:ext>
            </a:extLst>
          </p:cNvPr>
          <p:cNvSpPr>
            <a:spLocks noGrp="1"/>
          </p:cNvSpPr>
          <p:nvPr>
            <p:ph type="title"/>
          </p:nvPr>
        </p:nvSpPr>
        <p:spPr>
          <a:xfrm>
            <a:off x="838091" y="270058"/>
            <a:ext cx="10514231" cy="1602346"/>
          </a:xfrm>
        </p:spPr>
        <p:txBody>
          <a:bodyPr>
            <a:normAutofit/>
          </a:bodyPr>
          <a:lstStyle/>
          <a:p>
            <a:pPr algn="ctr">
              <a:lnSpc>
                <a:spcPct val="100000"/>
              </a:lnSpc>
              <a:spcBef>
                <a:spcPts val="1200"/>
              </a:spcBef>
            </a:pPr>
            <a:r>
              <a:rPr lang="de-DE" sz="4000" b="1" dirty="0">
                <a:latin typeface="Arial" panose="020B0604020202020204" pitchFamily="34" charset="0"/>
                <a:cs typeface="Arial" panose="020B0604020202020204" pitchFamily="34" charset="0"/>
              </a:rPr>
              <a:t>Sonstige Anlässe:</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(für Vereinsmitglieder und Personen des öffentlichen Lebens)</a:t>
            </a:r>
          </a:p>
        </p:txBody>
      </p:sp>
      <p:sp>
        <p:nvSpPr>
          <p:cNvPr id="3" name="Inhaltsplatzhalter 2">
            <a:extLst>
              <a:ext uri="{FF2B5EF4-FFF2-40B4-BE49-F238E27FC236}">
                <a16:creationId xmlns:a16="http://schemas.microsoft.com/office/drawing/2014/main" id="{BBDB86DA-F04A-41F7-B0BE-18F0621E1572}"/>
              </a:ext>
            </a:extLst>
          </p:cNvPr>
          <p:cNvSpPr>
            <a:spLocks noGrp="1"/>
          </p:cNvSpPr>
          <p:nvPr>
            <p:ph idx="1"/>
          </p:nvPr>
        </p:nvSpPr>
        <p:spPr>
          <a:xfrm>
            <a:off x="838091" y="2095973"/>
            <a:ext cx="10514231" cy="4322409"/>
          </a:xfrm>
        </p:spPr>
        <p:txBody>
          <a:bodyPr>
            <a:normAutofit/>
          </a:bodyPr>
          <a:lstStyle/>
          <a:p>
            <a:r>
              <a:rPr lang="de-DE" sz="2400" dirty="0">
                <a:latin typeface="Arial" panose="020B0604020202020204" pitchFamily="34" charset="0"/>
                <a:cs typeface="Arial" panose="020B0604020202020204" pitchFamily="34" charset="0"/>
              </a:rPr>
              <a:t>Ehrensalut für kirchliche und weltliche Würdenträger bzw. Persönlichkeiten. </a:t>
            </a:r>
          </a:p>
          <a:p>
            <a:r>
              <a:rPr lang="de-DE" sz="2400" dirty="0">
                <a:latin typeface="Arial" panose="020B0604020202020204" pitchFamily="34" charset="0"/>
                <a:cs typeface="Arial" panose="020B0604020202020204" pitchFamily="34" charset="0"/>
              </a:rPr>
              <a:t>Runde Geburtstage ab dem 50. von langjährigen, verdienten Vereinsmitgliedern und Personen des öffentlichen Lebens. </a:t>
            </a:r>
          </a:p>
          <a:p>
            <a:r>
              <a:rPr lang="de-DE" sz="2400" dirty="0">
                <a:latin typeface="Arial" panose="020B0604020202020204" pitchFamily="34" charset="0"/>
                <a:cs typeface="Arial" panose="020B0604020202020204" pitchFamily="34" charset="0"/>
              </a:rPr>
              <a:t>Empfang von erfolgreichen Teilnehmern an Olympischen Spielen, Welt-, Europa- und Deutschen Meisterschaften. </a:t>
            </a:r>
          </a:p>
          <a:p>
            <a:r>
              <a:rPr lang="de-DE" sz="2400" dirty="0">
                <a:latin typeface="Arial" panose="020B0604020202020204" pitchFamily="34" charset="0"/>
                <a:cs typeface="Arial" panose="020B0604020202020204" pitchFamily="34" charset="0"/>
              </a:rPr>
              <a:t>Proklamation der Schützenkönige. </a:t>
            </a:r>
          </a:p>
          <a:p>
            <a:r>
              <a:rPr lang="de-DE" sz="2400" dirty="0">
                <a:latin typeface="Arial" panose="020B0604020202020204" pitchFamily="34" charset="0"/>
                <a:cs typeface="Arial" panose="020B0604020202020204" pitchFamily="34" charset="0"/>
              </a:rPr>
              <a:t>Hochzeit von Vereinsmitgliedern </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(auch Goldene, Eiserne und Gnadenhochzeit).</a:t>
            </a:r>
          </a:p>
        </p:txBody>
      </p:sp>
      <p:sp>
        <p:nvSpPr>
          <p:cNvPr id="4" name="Datumsplatzhalter 3">
            <a:extLst>
              <a:ext uri="{FF2B5EF4-FFF2-40B4-BE49-F238E27FC236}">
                <a16:creationId xmlns:a16="http://schemas.microsoft.com/office/drawing/2014/main" id="{65DB2BC2-9A3D-48BF-9156-A1FE36CB5521}"/>
              </a:ext>
            </a:extLst>
          </p:cNvPr>
          <p:cNvSpPr>
            <a:spLocks noGrp="1"/>
          </p:cNvSpPr>
          <p:nvPr>
            <p:ph type="dt" sz="half" idx="10"/>
          </p:nvPr>
        </p:nvSpPr>
        <p:spPr/>
        <p:txBody>
          <a:bodyPr/>
          <a:lstStyle/>
          <a:p>
            <a:r>
              <a:rPr lang="de-DE"/>
              <a:t>Wie werde ich Böllerschütze</a:t>
            </a:r>
            <a:endParaRPr lang="de-DE" dirty="0"/>
          </a:p>
        </p:txBody>
      </p:sp>
      <p:sp>
        <p:nvSpPr>
          <p:cNvPr id="5" name="Fußzeilenplatzhalter 4">
            <a:extLst>
              <a:ext uri="{FF2B5EF4-FFF2-40B4-BE49-F238E27FC236}">
                <a16:creationId xmlns:a16="http://schemas.microsoft.com/office/drawing/2014/main" id="{8F717E2F-D708-4E3D-AFEC-642416EB12BE}"/>
              </a:ext>
            </a:extLst>
          </p:cNvPr>
          <p:cNvSpPr>
            <a:spLocks noGrp="1"/>
          </p:cNvSpPr>
          <p:nvPr>
            <p:ph type="ftr" sz="quarter" idx="11"/>
          </p:nvPr>
        </p:nvSpPr>
        <p:spPr/>
        <p:txBody>
          <a:bodyPr/>
          <a:lstStyle/>
          <a:p>
            <a:r>
              <a:rPr lang="de-DE"/>
              <a:t>© Reinhold Brand </a:t>
            </a:r>
            <a:endParaRPr lang="de-DE" dirty="0"/>
          </a:p>
        </p:txBody>
      </p:sp>
    </p:spTree>
    <p:extLst>
      <p:ext uri="{BB962C8B-B14F-4D97-AF65-F5344CB8AC3E}">
        <p14:creationId xmlns:p14="http://schemas.microsoft.com/office/powerpoint/2010/main" val="38647759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F28E64-431E-4B02-ADD1-2D7EF31A00A3}"/>
              </a:ext>
            </a:extLst>
          </p:cNvPr>
          <p:cNvSpPr>
            <a:spLocks noGrp="1"/>
          </p:cNvSpPr>
          <p:nvPr>
            <p:ph type="dt" sz="half" idx="10"/>
          </p:nvPr>
        </p:nvSpPr>
        <p:spPr/>
        <p:txBody>
          <a:bodyPr/>
          <a:lstStyle/>
          <a:p>
            <a:r>
              <a:rPr lang="de-DE"/>
              <a:t>Wie werde ich Böllerschütze</a:t>
            </a:r>
            <a:endParaRPr lang="de-DE" dirty="0"/>
          </a:p>
        </p:txBody>
      </p:sp>
      <p:sp>
        <p:nvSpPr>
          <p:cNvPr id="3" name="Fußzeilenplatzhalter 2">
            <a:extLst>
              <a:ext uri="{FF2B5EF4-FFF2-40B4-BE49-F238E27FC236}">
                <a16:creationId xmlns:a16="http://schemas.microsoft.com/office/drawing/2014/main" id="{204D4A28-F90C-46F3-B62A-E035ADC9D69D}"/>
              </a:ext>
            </a:extLst>
          </p:cNvPr>
          <p:cNvSpPr>
            <a:spLocks noGrp="1"/>
          </p:cNvSpPr>
          <p:nvPr>
            <p:ph type="ftr" sz="quarter" idx="11"/>
          </p:nvPr>
        </p:nvSpPr>
        <p:spPr/>
        <p:txBody>
          <a:bodyPr/>
          <a:lstStyle/>
          <a:p>
            <a:r>
              <a:rPr lang="de-DE"/>
              <a:t>© Reinhold Brand </a:t>
            </a:r>
            <a:endParaRPr lang="de-DE" dirty="0"/>
          </a:p>
        </p:txBody>
      </p:sp>
      <p:pic>
        <p:nvPicPr>
          <p:cNvPr id="5" name="Grafik 4">
            <a:extLst>
              <a:ext uri="{FF2B5EF4-FFF2-40B4-BE49-F238E27FC236}">
                <a16:creationId xmlns:a16="http://schemas.microsoft.com/office/drawing/2014/main" id="{38BF29F8-6788-4BF2-AE7C-CAF504AB8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20" y="378082"/>
            <a:ext cx="10322574" cy="5950282"/>
          </a:xfrm>
          <a:prstGeom prst="rect">
            <a:avLst/>
          </a:prstGeom>
        </p:spPr>
      </p:pic>
    </p:spTree>
    <p:extLst>
      <p:ext uri="{BB962C8B-B14F-4D97-AF65-F5344CB8AC3E}">
        <p14:creationId xmlns:p14="http://schemas.microsoft.com/office/powerpoint/2010/main" val="2354135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5916963-33B9-4DBA-9D8D-F181FF0759FA}"/>
              </a:ext>
            </a:extLst>
          </p:cNvPr>
          <p:cNvSpPr>
            <a:spLocks noGrp="1"/>
          </p:cNvSpPr>
          <p:nvPr>
            <p:ph idx="1"/>
          </p:nvPr>
        </p:nvSpPr>
        <p:spPr>
          <a:xfrm>
            <a:off x="919360" y="1768243"/>
            <a:ext cx="10514231" cy="4455085"/>
          </a:xfrm>
        </p:spPr>
        <p:txBody>
          <a:bodyPr>
            <a:normAutofit/>
          </a:bodyPr>
          <a:lstStyle/>
          <a:p>
            <a:r>
              <a:rPr lang="de-DE" sz="2400" dirty="0">
                <a:latin typeface="Arial" panose="020B0604020202020204" pitchFamily="34" charset="0"/>
                <a:cs typeface="Arial" panose="020B0604020202020204" pitchFamily="34" charset="0"/>
              </a:rPr>
              <a:t>Teilnahme an Schützenfesten, Gauveranstaltungen, Umzügen.</a:t>
            </a:r>
          </a:p>
          <a:p>
            <a:r>
              <a:rPr lang="de-DE" sz="2400" dirty="0">
                <a:latin typeface="Arial" panose="020B0604020202020204" pitchFamily="34" charset="0"/>
                <a:cs typeface="Arial" panose="020B0604020202020204" pitchFamily="34" charset="0"/>
              </a:rPr>
              <a:t> Böllerschützentreffen.</a:t>
            </a:r>
          </a:p>
          <a:p>
            <a:r>
              <a:rPr lang="de-DE" sz="2400" dirty="0">
                <a:latin typeface="Arial" panose="020B0604020202020204" pitchFamily="34" charset="0"/>
                <a:cs typeface="Arial" panose="020B0604020202020204" pitchFamily="34" charset="0"/>
              </a:rPr>
              <a:t>Auf Anforderung der Kommunen. </a:t>
            </a:r>
          </a:p>
          <a:p>
            <a:r>
              <a:rPr lang="de-DE" sz="2400" dirty="0">
                <a:latin typeface="Arial" panose="020B0604020202020204" pitchFamily="34" charset="0"/>
                <a:cs typeface="Arial" panose="020B0604020202020204" pitchFamily="34" charset="0"/>
              </a:rPr>
              <a:t>Beerdigung von Vereinsmitgliedern und Personen des öffentlichen Lebens. </a:t>
            </a:r>
          </a:p>
          <a:p>
            <a:pPr marL="0" indent="0">
              <a:buNone/>
            </a:pPr>
            <a:endParaRPr lang="de-DE" sz="2400" dirty="0">
              <a:latin typeface="Arial" panose="020B0604020202020204" pitchFamily="34" charset="0"/>
              <a:cs typeface="Arial" panose="020B0604020202020204" pitchFamily="34" charset="0"/>
            </a:endParaRPr>
          </a:p>
          <a:p>
            <a:r>
              <a:rPr lang="de-DE" sz="2400" dirty="0">
                <a:solidFill>
                  <a:schemeClr val="accent1"/>
                </a:solidFill>
                <a:latin typeface="Arial" panose="020B0604020202020204" pitchFamily="34" charset="0"/>
                <a:cs typeface="Arial" panose="020B0604020202020204" pitchFamily="34" charset="0"/>
              </a:rPr>
              <a:t>Die Anlässe zum Böllerschießen sollten jedoch nicht willkürlich gewählt oder gar gegen Bezahlung verkauft werden.</a:t>
            </a:r>
          </a:p>
          <a:p>
            <a:r>
              <a:rPr lang="de-DE" sz="2400" dirty="0">
                <a:solidFill>
                  <a:schemeClr val="accent1"/>
                </a:solidFill>
                <a:latin typeface="Arial" panose="020B0604020202020204" pitchFamily="34" charset="0"/>
                <a:cs typeface="Arial" panose="020B0604020202020204" pitchFamily="34" charset="0"/>
              </a:rPr>
              <a:t>Zur einer Einweihung eines Supermarktes, eines Autohauses oder ähnlichen soll das Böllerschießen nicht missbraucht werden.</a:t>
            </a:r>
          </a:p>
          <a:p>
            <a:endParaRPr lang="de-DE" sz="2400" dirty="0">
              <a:latin typeface="Arial" panose="020B0604020202020204" pitchFamily="34" charset="0"/>
              <a:cs typeface="Arial" panose="020B0604020202020204" pitchFamily="34" charset="0"/>
            </a:endParaRPr>
          </a:p>
        </p:txBody>
      </p:sp>
      <p:sp>
        <p:nvSpPr>
          <p:cNvPr id="4" name="Datumsplatzhalter 3">
            <a:extLst>
              <a:ext uri="{FF2B5EF4-FFF2-40B4-BE49-F238E27FC236}">
                <a16:creationId xmlns:a16="http://schemas.microsoft.com/office/drawing/2014/main" id="{143C54B6-41FE-43DF-BB23-5BFA6CB6B0C3}"/>
              </a:ext>
            </a:extLst>
          </p:cNvPr>
          <p:cNvSpPr>
            <a:spLocks noGrp="1"/>
          </p:cNvSpPr>
          <p:nvPr>
            <p:ph type="dt" sz="half" idx="10"/>
          </p:nvPr>
        </p:nvSpPr>
        <p:spPr/>
        <p:txBody>
          <a:bodyPr/>
          <a:lstStyle/>
          <a:p>
            <a:r>
              <a:rPr lang="de-DE"/>
              <a:t>Wie werde ich Böllerschütze</a:t>
            </a:r>
            <a:endParaRPr lang="de-DE" dirty="0"/>
          </a:p>
        </p:txBody>
      </p:sp>
      <p:sp>
        <p:nvSpPr>
          <p:cNvPr id="5" name="Fußzeilenplatzhalter 4">
            <a:extLst>
              <a:ext uri="{FF2B5EF4-FFF2-40B4-BE49-F238E27FC236}">
                <a16:creationId xmlns:a16="http://schemas.microsoft.com/office/drawing/2014/main" id="{311824BE-B17F-4969-817D-F17D64C26A4D}"/>
              </a:ext>
            </a:extLst>
          </p:cNvPr>
          <p:cNvSpPr>
            <a:spLocks noGrp="1"/>
          </p:cNvSpPr>
          <p:nvPr>
            <p:ph type="ftr" sz="quarter" idx="11"/>
          </p:nvPr>
        </p:nvSpPr>
        <p:spPr/>
        <p:txBody>
          <a:bodyPr/>
          <a:lstStyle/>
          <a:p>
            <a:r>
              <a:rPr lang="de-DE"/>
              <a:t>© Reinhold Brand </a:t>
            </a:r>
            <a:endParaRPr lang="de-DE" dirty="0"/>
          </a:p>
        </p:txBody>
      </p:sp>
      <p:sp>
        <p:nvSpPr>
          <p:cNvPr id="6" name="Titel 1">
            <a:extLst>
              <a:ext uri="{FF2B5EF4-FFF2-40B4-BE49-F238E27FC236}">
                <a16:creationId xmlns:a16="http://schemas.microsoft.com/office/drawing/2014/main" id="{DBA49466-0868-4E2A-9145-E5C1039F9124}"/>
              </a:ext>
            </a:extLst>
          </p:cNvPr>
          <p:cNvSpPr>
            <a:spLocks noGrp="1"/>
          </p:cNvSpPr>
          <p:nvPr>
            <p:ph type="title"/>
          </p:nvPr>
        </p:nvSpPr>
        <p:spPr>
          <a:xfrm>
            <a:off x="838091" y="461114"/>
            <a:ext cx="10514231" cy="922228"/>
          </a:xfrm>
        </p:spPr>
        <p:txBody>
          <a:bodyPr>
            <a:normAutofit/>
          </a:bodyPr>
          <a:lstStyle/>
          <a:p>
            <a:pPr algn="ctr">
              <a:lnSpc>
                <a:spcPct val="100000"/>
              </a:lnSpc>
              <a:spcBef>
                <a:spcPts val="1200"/>
              </a:spcBef>
            </a:pPr>
            <a:r>
              <a:rPr lang="de-DE" sz="4000" b="1" dirty="0">
                <a:latin typeface="Arial" panose="020B0604020202020204" pitchFamily="34" charset="0"/>
                <a:cs typeface="Arial" panose="020B0604020202020204" pitchFamily="34" charset="0"/>
              </a:rPr>
              <a:t>Sonstige Anlässe:</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7634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EAD07-8794-4E0A-8110-EEAC532E3F5D}"/>
              </a:ext>
            </a:extLst>
          </p:cNvPr>
          <p:cNvSpPr>
            <a:spLocks noGrp="1"/>
          </p:cNvSpPr>
          <p:nvPr>
            <p:ph type="title"/>
          </p:nvPr>
        </p:nvSpPr>
        <p:spPr>
          <a:xfrm>
            <a:off x="838091" y="377275"/>
            <a:ext cx="10514231" cy="979892"/>
          </a:xfrm>
        </p:spPr>
        <p:txBody>
          <a:bodyPr>
            <a:normAutofit/>
          </a:bodyPr>
          <a:lstStyle/>
          <a:p>
            <a:pPr algn="ctr"/>
            <a:r>
              <a:rPr lang="de-DE" sz="4000" b="1" dirty="0">
                <a:latin typeface="Arial" panose="020B0604020202020204" pitchFamily="34" charset="0"/>
                <a:cs typeface="Arial" panose="020B0604020202020204" pitchFamily="34" charset="0"/>
              </a:rPr>
              <a:t>Historische Abhandlung 1</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407278E-67E7-462E-BC4A-B452D207230E}"/>
              </a:ext>
            </a:extLst>
          </p:cNvPr>
          <p:cNvSpPr>
            <a:spLocks noGrp="1"/>
          </p:cNvSpPr>
          <p:nvPr>
            <p:ph idx="1"/>
          </p:nvPr>
        </p:nvSpPr>
        <p:spPr>
          <a:xfrm>
            <a:off x="838091" y="1648834"/>
            <a:ext cx="10514231" cy="4859068"/>
          </a:xfrm>
        </p:spPr>
        <p:txBody>
          <a:bodyPr>
            <a:normAutofit/>
          </a:bodyPr>
          <a:lstStyle/>
          <a:p>
            <a:r>
              <a:rPr lang="de-DE" sz="2400" dirty="0">
                <a:latin typeface="Arial" panose="020B0604020202020204" pitchFamily="34" charset="0"/>
                <a:cs typeface="Arial" panose="020B0604020202020204" pitchFamily="34" charset="0"/>
              </a:rPr>
              <a:t>Böllerschießen gibt es nachweislich seit dem Ende des 17. Jahrhunderts in Franken. Wer das Pulver als erstes verwendet hat, ist nicht bekannt.                     Es wird vermutet, dass das Schwarzpulver (eine Mischung aus Kaliumnitrat, Holzkohle und Schwefel) zuerst in Indien, ab dem 12. Jahrhundert sicher in China und ab dem 13. Jahrhundert auch in Europa verwendet wurde. </a:t>
            </a:r>
          </a:p>
          <a:p>
            <a:r>
              <a:rPr lang="de-DE" sz="2400" dirty="0">
                <a:latin typeface="Arial" panose="020B0604020202020204" pitchFamily="34" charset="0"/>
                <a:cs typeface="Arial" panose="020B0604020202020204" pitchFamily="34" charset="0"/>
              </a:rPr>
              <a:t>Seitdem wird das Pulver für Feuerwerke (China, erste Raketen) und Waffen (Portugal, Niederlande, Spanien - Mörser, Kanonen und Musketen) aber auch zum „Krach machen“ verwendet.</a:t>
            </a:r>
          </a:p>
          <a:p>
            <a:r>
              <a:rPr lang="de-DE" sz="2400" dirty="0">
                <a:latin typeface="Arial" panose="020B0604020202020204" pitchFamily="34" charset="0"/>
                <a:cs typeface="Arial" panose="020B0604020202020204" pitchFamily="34" charset="0"/>
              </a:rPr>
              <a:t>Interessant ist in diesem Zusammenhang, dass die Chinesen das Pulver für Schießzwecke erst von den Europäern übernommen haben. </a:t>
            </a: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4D0EB0F2-3CAC-4FEE-848A-2236610E6C2B}"/>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0D16B8B1-F22C-4E44-8C9D-BD096F277B84}"/>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9902016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EAD07-8794-4E0A-8110-EEAC532E3F5D}"/>
              </a:ext>
            </a:extLst>
          </p:cNvPr>
          <p:cNvSpPr>
            <a:spLocks noGrp="1"/>
          </p:cNvSpPr>
          <p:nvPr>
            <p:ph type="title"/>
          </p:nvPr>
        </p:nvSpPr>
        <p:spPr>
          <a:xfrm>
            <a:off x="838091" y="447141"/>
            <a:ext cx="10514231" cy="910027"/>
          </a:xfrm>
        </p:spPr>
        <p:txBody>
          <a:bodyPr>
            <a:normAutofit/>
          </a:bodyPr>
          <a:lstStyle/>
          <a:p>
            <a:pPr algn="ctr"/>
            <a:r>
              <a:rPr lang="de-DE" sz="4000" b="1" dirty="0">
                <a:latin typeface="Arial" panose="020B0604020202020204" pitchFamily="34" charset="0"/>
                <a:cs typeface="Arial" panose="020B0604020202020204" pitchFamily="34" charset="0"/>
              </a:rPr>
              <a:t>Historische Abhandlung 2</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407278E-67E7-462E-BC4A-B452D207230E}"/>
              </a:ext>
            </a:extLst>
          </p:cNvPr>
          <p:cNvSpPr>
            <a:spLocks noGrp="1"/>
          </p:cNvSpPr>
          <p:nvPr>
            <p:ph idx="1"/>
          </p:nvPr>
        </p:nvSpPr>
        <p:spPr>
          <a:xfrm>
            <a:off x="838091" y="1662806"/>
            <a:ext cx="10514231" cy="4692563"/>
          </a:xfrm>
        </p:spPr>
        <p:txBody>
          <a:bodyPr>
            <a:normAutofit lnSpcReduction="10000"/>
          </a:bodyPr>
          <a:lstStyle/>
          <a:p>
            <a:r>
              <a:rPr lang="de-DE" sz="2400" dirty="0">
                <a:latin typeface="Arial" panose="020B0604020202020204" pitchFamily="34" charset="0"/>
                <a:cs typeface="Arial" panose="020B0604020202020204" pitchFamily="34" charset="0"/>
              </a:rPr>
              <a:t>Böllerschießen hat auch eine lange Historie, und geht zurück auf den Anfang des 13. Jahrhunderts. Zu dieser Zeit wurden an hohen kirchlichen Fest- bzw. Feiertagen vor den Kirchen geböllert, um das Wort Gottes und seine Macht eindrucksvoll zu unterstreichen. </a:t>
            </a:r>
          </a:p>
          <a:p>
            <a:r>
              <a:rPr lang="de-DE" sz="2400" dirty="0">
                <a:latin typeface="Arial" panose="020B0604020202020204" pitchFamily="34" charset="0"/>
                <a:cs typeface="Arial" panose="020B0604020202020204" pitchFamily="34" charset="0"/>
              </a:rPr>
              <a:t>Zu diesem Zweck wurden gusseiserne, achtkantige Rohre, Öffnung senkrecht nach oben, vor den Kirchen platziert. </a:t>
            </a:r>
          </a:p>
          <a:p>
            <a:r>
              <a:rPr lang="de-DE" sz="2400" dirty="0">
                <a:latin typeface="Arial" panose="020B0604020202020204" pitchFamily="34" charset="0"/>
                <a:cs typeface="Arial" panose="020B0604020202020204" pitchFamily="34" charset="0"/>
              </a:rPr>
              <a:t>Das notwendige Pulver wurde vor Ort aus Salpeter, Holzkohle und Schwefel gemischt, was zur Folge hatte, dass manch einer seinem Schöpfer schneller gegenüber stand wie gedacht.</a:t>
            </a:r>
          </a:p>
          <a:p>
            <a:r>
              <a:rPr lang="de-DE" sz="2400" dirty="0">
                <a:latin typeface="Arial" panose="020B0604020202020204" pitchFamily="34" charset="0"/>
                <a:cs typeface="Arial" panose="020B0604020202020204" pitchFamily="34" charset="0"/>
              </a:rPr>
              <a:t>Erst Ausgangs des 13. Jahrhunderts wurden diese Geräte von den Militärs entdeckt und zum Beschuss der Stadtmauern in die Horizontale gebracht.</a:t>
            </a: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4D0EB0F2-3CAC-4FEE-848A-2236610E6C2B}"/>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0D16B8B1-F22C-4E44-8C9D-BD096F277B84}"/>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9962865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EAD07-8794-4E0A-8110-EEAC532E3F5D}"/>
              </a:ext>
            </a:extLst>
          </p:cNvPr>
          <p:cNvSpPr>
            <a:spLocks noGrp="1"/>
          </p:cNvSpPr>
          <p:nvPr>
            <p:ph type="title"/>
          </p:nvPr>
        </p:nvSpPr>
        <p:spPr>
          <a:xfrm>
            <a:off x="838091" y="475088"/>
            <a:ext cx="10514231" cy="882080"/>
          </a:xfrm>
        </p:spPr>
        <p:txBody>
          <a:bodyPr>
            <a:normAutofit/>
          </a:bodyPr>
          <a:lstStyle/>
          <a:p>
            <a:pPr algn="ctr"/>
            <a:r>
              <a:rPr lang="de-DE" sz="4000" b="1" dirty="0">
                <a:latin typeface="Arial" panose="020B0604020202020204" pitchFamily="34" charset="0"/>
                <a:cs typeface="Arial" panose="020B0604020202020204" pitchFamily="34" charset="0"/>
              </a:rPr>
              <a:t>Historische Abhandlung 3</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407278E-67E7-462E-BC4A-B452D207230E}"/>
              </a:ext>
            </a:extLst>
          </p:cNvPr>
          <p:cNvSpPr>
            <a:spLocks noGrp="1"/>
          </p:cNvSpPr>
          <p:nvPr>
            <p:ph idx="1"/>
          </p:nvPr>
        </p:nvSpPr>
        <p:spPr>
          <a:xfrm>
            <a:off x="838091" y="1662807"/>
            <a:ext cx="10514231" cy="4845095"/>
          </a:xfrm>
        </p:spPr>
        <p:txBody>
          <a:bodyPr>
            <a:normAutofit/>
          </a:bodyPr>
          <a:lstStyle/>
          <a:p>
            <a:r>
              <a:rPr lang="de-DE" sz="2400" dirty="0">
                <a:latin typeface="Arial" panose="020B0604020202020204" pitchFamily="34" charset="0"/>
                <a:cs typeface="Arial" panose="020B0604020202020204" pitchFamily="34" charset="0"/>
              </a:rPr>
              <a:t>Böllerschüsse waren stets ein Zeichen besonderer Freude und sollten ein wichtiges Ereignis durch das Krachen der Schüsse noch betonen.</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So sind in historischen Quellen die Böller bei Hochzeiten, Geburten, zu Ehren hochgestellter Persönlichkeiten oder auch bei besonderen Anlässen wie Stadt- und Kirchenjubiläen abgefeuert worden. </a:t>
            </a:r>
          </a:p>
          <a:p>
            <a:r>
              <a:rPr lang="de-DE" sz="2400" dirty="0">
                <a:latin typeface="Arial" panose="020B0604020202020204" pitchFamily="34" charset="0"/>
                <a:cs typeface="Arial" panose="020B0604020202020204" pitchFamily="34" charset="0"/>
              </a:rPr>
              <a:t>Am Königssee wurden zur Demonstration des Echos bis zur Zeit des Prinzregenten Luitpold Böller abgeschossen. Da der Prinzregent jedoch durch die Knallerei das Wild in seinem umliegenden Jagdrevier gestört sah, wurde es durch Trompetenspiel ersetzt. </a:t>
            </a:r>
          </a:p>
          <a:p>
            <a:r>
              <a:rPr lang="de-DE" sz="2400" dirty="0">
                <a:latin typeface="Arial" panose="020B0604020202020204" pitchFamily="34" charset="0"/>
                <a:cs typeface="Arial" panose="020B0604020202020204" pitchFamily="34" charset="0"/>
              </a:rPr>
              <a:t>Stets versuchten die Landesherren, wegen häufiger Unfälle das unkontrollierte Böllerschießen zu reglementieren oder sogar ganz zu verbieten – wir wissen, dass dies bis heute nicht ganz gelungen ist!</a:t>
            </a: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4D0EB0F2-3CAC-4FEE-848A-2236610E6C2B}"/>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0D16B8B1-F22C-4E44-8C9D-BD096F277B84}"/>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32591660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5C66C-E2B0-4AA4-8F80-B3278B1216E6}"/>
              </a:ext>
            </a:extLst>
          </p:cNvPr>
          <p:cNvSpPr>
            <a:spLocks noGrp="1"/>
          </p:cNvSpPr>
          <p:nvPr>
            <p:ph type="title"/>
          </p:nvPr>
        </p:nvSpPr>
        <p:spPr/>
        <p:txBody>
          <a:bodyPr>
            <a:normAutofit/>
          </a:bodyPr>
          <a:lstStyle/>
          <a:p>
            <a:pPr algn="ctr"/>
            <a:r>
              <a:rPr lang="de-DE" sz="4000" b="1" dirty="0">
                <a:latin typeface="Arial" panose="020B0604020202020204" pitchFamily="34" charset="0"/>
                <a:cs typeface="Arial" panose="020B0604020202020204" pitchFamily="34" charset="0"/>
              </a:rPr>
              <a:t>Transport von Böllerpulver 1</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D14825AA-E0CC-4AB0-B3AB-5FCA50BB9E07}"/>
              </a:ext>
            </a:extLst>
          </p:cNvPr>
          <p:cNvSpPr>
            <a:spLocks noGrp="1"/>
          </p:cNvSpPr>
          <p:nvPr>
            <p:ph idx="1"/>
          </p:nvPr>
        </p:nvSpPr>
        <p:spPr/>
        <p:txBody>
          <a:bodyPr>
            <a:normAutofit/>
          </a:bodyPr>
          <a:lstStyle/>
          <a:p>
            <a:r>
              <a:rPr lang="de-DE" sz="2400" dirty="0">
                <a:latin typeface="Arial" panose="020B0604020202020204" pitchFamily="34" charset="0"/>
                <a:cs typeface="Arial" panose="020B0604020202020204" pitchFamily="34" charset="0"/>
              </a:rPr>
              <a:t>Böllerpulver unterliegt dem Sprengstoffgesetz und damit auch den Gefahrguttransportvorschriften. </a:t>
            </a:r>
          </a:p>
          <a:p>
            <a:r>
              <a:rPr lang="de-DE" sz="2400" dirty="0">
                <a:latin typeface="Arial" panose="020B0604020202020204" pitchFamily="34" charset="0"/>
                <a:cs typeface="Arial" panose="020B0604020202020204" pitchFamily="34" charset="0"/>
              </a:rPr>
              <a:t>Nach ADR </a:t>
            </a:r>
            <a:r>
              <a:rPr lang="de-DE" sz="2400" dirty="0">
                <a:solidFill>
                  <a:schemeClr val="accent1"/>
                </a:solidFill>
                <a:latin typeface="Arial" panose="020B0604020202020204" pitchFamily="34" charset="0"/>
                <a:cs typeface="Arial" panose="020B0604020202020204" pitchFamily="34" charset="0"/>
              </a:rPr>
              <a:t>(Internationales Abkommen über den Transport gefährlicher Güter auf Straße und Schiene) </a:t>
            </a:r>
            <a:r>
              <a:rPr lang="de-DE" sz="2400" dirty="0">
                <a:latin typeface="Arial" panose="020B0604020202020204" pitchFamily="34" charset="0"/>
                <a:cs typeface="Arial" panose="020B0604020202020204" pitchFamily="34" charset="0"/>
              </a:rPr>
              <a:t>dürfen Privatpersonen die über eine Erlaubnis nach §27 verfügen für Freizeit und Sport bis zu drei Kilogramm Böllerpulver </a:t>
            </a:r>
            <a:r>
              <a:rPr lang="de-DE" sz="2400" dirty="0">
                <a:solidFill>
                  <a:schemeClr val="accent1"/>
                </a:solidFill>
                <a:latin typeface="Arial" panose="020B0604020202020204" pitchFamily="34" charset="0"/>
                <a:cs typeface="Arial" panose="020B0604020202020204" pitchFamily="34" charset="0"/>
              </a:rPr>
              <a:t>(UN 0027 Schwarzpulver 1.1. D) </a:t>
            </a:r>
            <a:r>
              <a:rPr lang="de-DE" sz="2400" dirty="0">
                <a:latin typeface="Arial" panose="020B0604020202020204" pitchFamily="34" charset="0"/>
                <a:cs typeface="Arial" panose="020B0604020202020204" pitchFamily="34" charset="0"/>
              </a:rPr>
              <a:t>ohne weitere Auflagen oder Beschränkungen transportieren. </a:t>
            </a:r>
          </a:p>
          <a:p>
            <a:r>
              <a:rPr lang="de-DE" sz="2400" dirty="0">
                <a:latin typeface="Arial" panose="020B0604020202020204" pitchFamily="34" charset="0"/>
                <a:cs typeface="Arial" panose="020B0604020202020204" pitchFamily="34" charset="0"/>
              </a:rPr>
              <a:t>Voraussetzung hierfür ist die einzelhandelsgerechte Verpackung einschließlich Kennzeichnung und die Ladungssicherung.</a:t>
            </a:r>
          </a:p>
        </p:txBody>
      </p:sp>
      <p:sp>
        <p:nvSpPr>
          <p:cNvPr id="4" name="Fußzeilenplatzhalter 3">
            <a:extLst>
              <a:ext uri="{FF2B5EF4-FFF2-40B4-BE49-F238E27FC236}">
                <a16:creationId xmlns:a16="http://schemas.microsoft.com/office/drawing/2014/main" id="{09D1A03D-8730-4C33-9E23-ADEC9A6F1BB3}"/>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71E06B62-99C6-4453-A2F8-A39127E7D706}"/>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42380663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D9C7C51-8AEF-4993-A681-209B30B2979F}"/>
              </a:ext>
            </a:extLst>
          </p:cNvPr>
          <p:cNvSpPr>
            <a:spLocks noGrp="1"/>
          </p:cNvSpPr>
          <p:nvPr>
            <p:ph type="title"/>
          </p:nvPr>
        </p:nvSpPr>
        <p:spPr/>
        <p:txBody>
          <a:bodyPr>
            <a:normAutofit/>
          </a:bodyPr>
          <a:lstStyle/>
          <a:p>
            <a:pPr algn="ctr"/>
            <a:r>
              <a:rPr lang="de-DE" sz="4000" b="1" dirty="0">
                <a:latin typeface="Arial" panose="020B0604020202020204" pitchFamily="34" charset="0"/>
                <a:cs typeface="Arial" panose="020B0604020202020204" pitchFamily="34" charset="0"/>
              </a:rPr>
              <a:t>Transport von Böllerpulver 2</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A530851-8537-43D6-A954-AB8270C41DA1}"/>
              </a:ext>
            </a:extLst>
          </p:cNvPr>
          <p:cNvSpPr>
            <a:spLocks noGrp="1"/>
          </p:cNvSpPr>
          <p:nvPr>
            <p:ph idx="1"/>
          </p:nvPr>
        </p:nvSpPr>
        <p:spPr/>
        <p:txBody>
          <a:bodyPr>
            <a:noAutofit/>
          </a:bodyPr>
          <a:lstStyle/>
          <a:p>
            <a:r>
              <a:rPr lang="de-DE" sz="2400" dirty="0">
                <a:latin typeface="Arial" panose="020B0604020202020204" pitchFamily="34" charset="0"/>
                <a:cs typeface="Arial" panose="020B0604020202020204" pitchFamily="34" charset="0"/>
              </a:rPr>
              <a:t>Ab drei Kilogramm bis 20 Kilogramm sind bereits ein 2-kg-Feuerlöscher  </a:t>
            </a:r>
            <a:r>
              <a:rPr lang="de-DE" sz="2400" dirty="0">
                <a:solidFill>
                  <a:schemeClr val="accent1"/>
                </a:solidFill>
                <a:latin typeface="Arial" panose="020B0604020202020204" pitchFamily="34" charset="0"/>
                <a:cs typeface="Arial" panose="020B0604020202020204" pitchFamily="34" charset="0"/>
              </a:rPr>
              <a:t>(der alle zwei Jahre zu prüfen ist), </a:t>
            </a:r>
            <a:r>
              <a:rPr lang="de-DE" sz="2400" dirty="0">
                <a:latin typeface="Arial" panose="020B0604020202020204" pitchFamily="34" charset="0"/>
                <a:cs typeface="Arial" panose="020B0604020202020204" pitchFamily="34" charset="0"/>
              </a:rPr>
              <a:t>ein Beförderungspapier und eine Einweisung des Fahrzeugführers erforderlich. </a:t>
            </a:r>
          </a:p>
          <a:p>
            <a:r>
              <a:rPr lang="de-DE" sz="2400" dirty="0">
                <a:solidFill>
                  <a:srgbClr val="FF0000"/>
                </a:solidFill>
                <a:latin typeface="Arial" panose="020B0604020202020204" pitchFamily="34" charset="0"/>
                <a:cs typeface="Arial" panose="020B0604020202020204" pitchFamily="34" charset="0"/>
              </a:rPr>
              <a:t>Ein Pulvertransport in gewerblichen Omnibussen oder Personenzügen, jeglicher öffentlicher Verkehrsmittel ist verboten.</a:t>
            </a:r>
          </a:p>
          <a:p>
            <a:r>
              <a:rPr lang="de-DE" sz="2400" dirty="0">
                <a:solidFill>
                  <a:srgbClr val="FF0000"/>
                </a:solidFill>
                <a:latin typeface="Arial" panose="020B0604020202020204" pitchFamily="34" charset="0"/>
                <a:cs typeface="Arial" panose="020B0604020202020204" pitchFamily="34" charset="0"/>
              </a:rPr>
              <a:t>Die Mitnahme von Böllerpulver und Anzündhütchen in Versammlungsräume </a:t>
            </a:r>
            <a:r>
              <a:rPr lang="de-DE" sz="2400" b="1" dirty="0">
                <a:solidFill>
                  <a:srgbClr val="FF0000"/>
                </a:solidFill>
                <a:latin typeface="Arial" panose="020B0604020202020204" pitchFamily="34" charset="0"/>
                <a:cs typeface="Arial" panose="020B0604020202020204" pitchFamily="34" charset="0"/>
              </a:rPr>
              <a:t>und Festzelte </a:t>
            </a:r>
            <a:r>
              <a:rPr lang="de-DE" sz="2400" dirty="0">
                <a:solidFill>
                  <a:srgbClr val="FF0000"/>
                </a:solidFill>
                <a:latin typeface="Arial" panose="020B0604020202020204" pitchFamily="34" charset="0"/>
                <a:cs typeface="Arial" panose="020B0604020202020204" pitchFamily="34" charset="0"/>
              </a:rPr>
              <a:t>ist untersagt.</a:t>
            </a:r>
          </a:p>
          <a:p>
            <a:r>
              <a:rPr lang="de-DE" sz="2400" dirty="0">
                <a:solidFill>
                  <a:srgbClr val="FF0000"/>
                </a:solidFill>
                <a:latin typeface="Arial" panose="020B0604020202020204" pitchFamily="34" charset="0"/>
                <a:cs typeface="Arial" panose="020B0604020202020204" pitchFamily="34" charset="0"/>
              </a:rPr>
              <a:t>Sie sind laut BAM </a:t>
            </a:r>
            <a:r>
              <a:rPr lang="de-DE" sz="2400" dirty="0">
                <a:solidFill>
                  <a:schemeClr val="accent1"/>
                </a:solidFill>
                <a:latin typeface="Arial" panose="020B0604020202020204" pitchFamily="34" charset="0"/>
                <a:cs typeface="Arial" panose="020B0604020202020204" pitchFamily="34" charset="0"/>
              </a:rPr>
              <a:t>(Bundesanstalt für Materialforschung und – Prüfung)</a:t>
            </a:r>
            <a:br>
              <a:rPr lang="de-DE" sz="2400" dirty="0">
                <a:solidFill>
                  <a:schemeClr val="accent1"/>
                </a:solidFill>
                <a:latin typeface="Arial" panose="020B0604020202020204" pitchFamily="34" charset="0"/>
                <a:cs typeface="Arial" panose="020B0604020202020204" pitchFamily="34" charset="0"/>
              </a:rPr>
            </a:br>
            <a:r>
              <a:rPr lang="de-DE" sz="2400" dirty="0">
                <a:solidFill>
                  <a:srgbClr val="FF0000"/>
                </a:solidFill>
                <a:latin typeface="Arial" panose="020B0604020202020204" pitchFamily="34" charset="0"/>
                <a:cs typeface="Arial" panose="020B0604020202020204" pitchFamily="34" charset="0"/>
              </a:rPr>
              <a:t>der Lagergruppe 1.4 zugeordnet. </a:t>
            </a: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A59BAF0F-4787-4196-8EEA-6D253CC1F2A2}"/>
              </a:ext>
            </a:extLst>
          </p:cNvPr>
          <p:cNvSpPr>
            <a:spLocks noGrp="1"/>
          </p:cNvSpPr>
          <p:nvPr>
            <p:ph type="ftr" sz="quarter" idx="11"/>
          </p:nvPr>
        </p:nvSpPr>
        <p:spPr/>
        <p:txBody>
          <a:bodyPr/>
          <a:lstStyle/>
          <a:p>
            <a:r>
              <a:rPr lang="de-DE"/>
              <a:t>© Reinhold Brand </a:t>
            </a:r>
            <a:endParaRPr lang="de-DE" dirty="0"/>
          </a:p>
        </p:txBody>
      </p:sp>
      <p:sp>
        <p:nvSpPr>
          <p:cNvPr id="6" name="Datumsplatzhalter 5">
            <a:extLst>
              <a:ext uri="{FF2B5EF4-FFF2-40B4-BE49-F238E27FC236}">
                <a16:creationId xmlns:a16="http://schemas.microsoft.com/office/drawing/2014/main" id="{827D045E-B101-4B0B-A7D7-EE56AC105F34}"/>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17017559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AC2FE-E045-4CC3-A0AE-FC05F0A2F142}"/>
              </a:ext>
            </a:extLst>
          </p:cNvPr>
          <p:cNvSpPr>
            <a:spLocks noGrp="1"/>
          </p:cNvSpPr>
          <p:nvPr>
            <p:ph type="title"/>
          </p:nvPr>
        </p:nvSpPr>
        <p:spPr/>
        <p:txBody>
          <a:bodyPr>
            <a:normAutofit/>
          </a:bodyPr>
          <a:lstStyle/>
          <a:p>
            <a:pPr algn="ctr"/>
            <a:r>
              <a:rPr lang="de-DE" sz="4000" b="1" dirty="0">
                <a:latin typeface="Arial" panose="020B0604020202020204" pitchFamily="34" charset="0"/>
                <a:cs typeface="Arial" panose="020B0604020202020204" pitchFamily="34" charset="0"/>
              </a:rPr>
              <a:t>Fragen rund um das Böllerschießen</a:t>
            </a:r>
            <a:r>
              <a:rPr lang="de-DE" sz="4000" b="1" dirty="0">
                <a:latin typeface="Times New Roman" panose="02020603050405020304" pitchFamily="18" charset="0"/>
                <a:cs typeface="Times New Roman" panose="02020603050405020304" pitchFamily="18" charset="0"/>
              </a:rPr>
              <a:t>. </a:t>
            </a:r>
            <a:endParaRPr lang="de-DE" sz="4000" dirty="0">
              <a:latin typeface="Times New Roman" panose="02020603050405020304" pitchFamily="18"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777D6716-1DCF-4EFE-81D9-112447D74F2E}"/>
              </a:ext>
            </a:extLst>
          </p:cNvPr>
          <p:cNvSpPr>
            <a:spLocks noGrp="1"/>
          </p:cNvSpPr>
          <p:nvPr>
            <p:ph idx="1"/>
          </p:nvPr>
        </p:nvSpPr>
        <p:spPr>
          <a:xfrm>
            <a:off x="838091" y="2968604"/>
            <a:ext cx="10514231" cy="3380360"/>
          </a:xfrm>
        </p:spPr>
        <p:txBody>
          <a:bodyPr>
            <a:normAutofit fontScale="85000" lnSpcReduction="20000"/>
          </a:bodyPr>
          <a:lstStyle/>
          <a:p>
            <a:r>
              <a:rPr lang="de-DE" dirty="0">
                <a:latin typeface="Arial" panose="020B0604020202020204" pitchFamily="34" charset="0"/>
                <a:cs typeface="Arial" panose="020B0604020202020204" pitchFamily="34" charset="0"/>
              </a:rPr>
              <a:t>Mindestalter 21 Jahre bzw. in Ausnahmefällen 18 Jahre.</a:t>
            </a:r>
          </a:p>
          <a:p>
            <a:r>
              <a:rPr lang="de-DE" dirty="0">
                <a:latin typeface="Arial" panose="020B0604020202020204" pitchFamily="34" charset="0"/>
                <a:cs typeface="Arial" panose="020B0604020202020204" pitchFamily="34" charset="0"/>
              </a:rPr>
              <a:t>Persönliche Eignung (körperliche und geistige Gesundheit).</a:t>
            </a:r>
          </a:p>
          <a:p>
            <a:r>
              <a:rPr lang="de-DE" dirty="0">
                <a:latin typeface="Arial" panose="020B0604020202020204" pitchFamily="34" charset="0"/>
                <a:cs typeface="Arial" panose="020B0604020202020204" pitchFamily="34" charset="0"/>
              </a:rPr>
              <a:t>Unbedenklichkeitsbescheinigung.</a:t>
            </a:r>
          </a:p>
          <a:p>
            <a:r>
              <a:rPr lang="de-DE" dirty="0">
                <a:latin typeface="Arial" panose="020B0604020202020204" pitchFamily="34" charset="0"/>
                <a:cs typeface="Arial" panose="020B0604020202020204" pitchFamily="34" charset="0"/>
              </a:rPr>
              <a:t>Lehrgang zur Erlangung der Fachkunde mit Prüfung.</a:t>
            </a:r>
          </a:p>
          <a:p>
            <a:r>
              <a:rPr lang="de-DE" dirty="0">
                <a:latin typeface="Arial" panose="020B0604020202020204" pitchFamily="34" charset="0"/>
                <a:cs typeface="Arial" panose="020B0604020202020204" pitchFamily="34" charset="0"/>
              </a:rPr>
              <a:t>Mitgliedschaft in einem Verein.</a:t>
            </a:r>
          </a:p>
          <a:p>
            <a:r>
              <a:rPr lang="de-DE" dirty="0">
                <a:latin typeface="Arial" panose="020B0604020202020204" pitchFamily="34" charset="0"/>
                <a:cs typeface="Arial" panose="020B0604020202020204" pitchFamily="34" charset="0"/>
              </a:rPr>
              <a:t>Erlaubnis nach §27 SprengG.</a:t>
            </a:r>
          </a:p>
        </p:txBody>
      </p:sp>
      <p:sp>
        <p:nvSpPr>
          <p:cNvPr id="4" name="Fußzeilenplatzhalter 3">
            <a:extLst>
              <a:ext uri="{FF2B5EF4-FFF2-40B4-BE49-F238E27FC236}">
                <a16:creationId xmlns:a16="http://schemas.microsoft.com/office/drawing/2014/main" id="{833EEF51-9415-4C29-A4D3-EB518F259F73}"/>
              </a:ext>
            </a:extLst>
          </p:cNvPr>
          <p:cNvSpPr>
            <a:spLocks noGrp="1"/>
          </p:cNvSpPr>
          <p:nvPr>
            <p:ph type="ftr" sz="quarter" idx="11"/>
          </p:nvPr>
        </p:nvSpPr>
        <p:spPr/>
        <p:txBody>
          <a:bodyPr/>
          <a:lstStyle/>
          <a:p>
            <a:r>
              <a:rPr lang="de-DE"/>
              <a:t>© Reinhold Brand </a:t>
            </a:r>
            <a:endParaRPr lang="de-DE" dirty="0"/>
          </a:p>
        </p:txBody>
      </p:sp>
      <p:sp>
        <p:nvSpPr>
          <p:cNvPr id="5" name="Titel 1">
            <a:extLst>
              <a:ext uri="{FF2B5EF4-FFF2-40B4-BE49-F238E27FC236}">
                <a16:creationId xmlns:a16="http://schemas.microsoft.com/office/drawing/2014/main" id="{312FB490-3DD1-48BE-976B-F432CE93BF8D}"/>
              </a:ext>
            </a:extLst>
          </p:cNvPr>
          <p:cNvSpPr txBox="1">
            <a:spLocks/>
          </p:cNvSpPr>
          <p:nvPr/>
        </p:nvSpPr>
        <p:spPr>
          <a:xfrm>
            <a:off x="725463" y="1452498"/>
            <a:ext cx="10514231" cy="1357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200" b="1" dirty="0">
                <a:latin typeface="Arial" panose="020B0604020202020204" pitchFamily="34" charset="0"/>
                <a:cs typeface="Arial" panose="020B0604020202020204" pitchFamily="34" charset="0"/>
              </a:rPr>
              <a:t>Welche persönliche Voraussetzungen brauche ich zum Böllerschießen.</a:t>
            </a:r>
            <a:endParaRPr lang="de-DE" sz="3200" dirty="0">
              <a:latin typeface="Arial" panose="020B0604020202020204" pitchFamily="34" charset="0"/>
              <a:cs typeface="Arial" panose="020B0604020202020204" pitchFamily="34" charset="0"/>
            </a:endParaRPr>
          </a:p>
        </p:txBody>
      </p:sp>
      <p:sp>
        <p:nvSpPr>
          <p:cNvPr id="6" name="Datumsplatzhalter 5">
            <a:extLst>
              <a:ext uri="{FF2B5EF4-FFF2-40B4-BE49-F238E27FC236}">
                <a16:creationId xmlns:a16="http://schemas.microsoft.com/office/drawing/2014/main" id="{991D0422-5AA3-4ED0-9DDE-29C99552E829}"/>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3299962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06A6D-9A18-42F9-BB4A-01249348D6D4}"/>
              </a:ext>
            </a:extLst>
          </p:cNvPr>
          <p:cNvSpPr>
            <a:spLocks noGrp="1"/>
          </p:cNvSpPr>
          <p:nvPr>
            <p:ph type="title"/>
          </p:nvPr>
        </p:nvSpPr>
        <p:spPr>
          <a:xfrm>
            <a:off x="838091" y="373831"/>
            <a:ext cx="10514231" cy="939647"/>
          </a:xfrm>
        </p:spPr>
        <p:txBody>
          <a:bodyPr>
            <a:normAutofit/>
          </a:bodyPr>
          <a:lstStyle/>
          <a:p>
            <a:pPr algn="ctr"/>
            <a:r>
              <a:rPr lang="de-DE" sz="4000" b="1" dirty="0">
                <a:latin typeface="Arial" panose="020B0604020202020204" pitchFamily="34" charset="0"/>
                <a:cs typeface="Arial" panose="020B0604020202020204" pitchFamily="34" charset="0"/>
              </a:rPr>
              <a:t>Böllerkommando mit dem Säbel</a:t>
            </a:r>
          </a:p>
        </p:txBody>
      </p:sp>
      <p:sp>
        <p:nvSpPr>
          <p:cNvPr id="3" name="Inhaltsplatzhalter 2">
            <a:extLst>
              <a:ext uri="{FF2B5EF4-FFF2-40B4-BE49-F238E27FC236}">
                <a16:creationId xmlns:a16="http://schemas.microsoft.com/office/drawing/2014/main" id="{E4945C7C-F80B-422A-9D0C-AF2227C4E664}"/>
              </a:ext>
            </a:extLst>
          </p:cNvPr>
          <p:cNvSpPr>
            <a:spLocks noGrp="1"/>
          </p:cNvSpPr>
          <p:nvPr>
            <p:ph idx="1"/>
          </p:nvPr>
        </p:nvSpPr>
        <p:spPr>
          <a:xfrm>
            <a:off x="838091" y="1503324"/>
            <a:ext cx="10514231" cy="5004578"/>
          </a:xfrm>
        </p:spPr>
        <p:txBody>
          <a:bodyPr>
            <a:normAutofit/>
          </a:bodyPr>
          <a:lstStyle/>
          <a:p>
            <a:r>
              <a:rPr lang="de-DE" sz="2400" dirty="0">
                <a:latin typeface="Arial" panose="020B0604020202020204" pitchFamily="34" charset="0"/>
                <a:cs typeface="Arial" panose="020B0604020202020204" pitchFamily="34" charset="0"/>
              </a:rPr>
              <a:t>Bei Veranstaltungen geben die Böllerkommandanten oftmals mit dem Säbel das Kommando.</a:t>
            </a:r>
          </a:p>
          <a:p>
            <a:r>
              <a:rPr lang="de-DE" sz="2400" dirty="0">
                <a:solidFill>
                  <a:schemeClr val="accent1"/>
                </a:solidFill>
                <a:latin typeface="Arial" panose="020B0604020202020204" pitchFamily="34" charset="0"/>
                <a:cs typeface="Arial" panose="020B0604020202020204" pitchFamily="34" charset="0"/>
              </a:rPr>
              <a:t>Dies darf man jedoch nur wenn man eine Ausnahmebewilligung (Erlaubnis) zum Tragen einer Blankwaffe nach dem §42 Abs. 2 Waffengesetz besitzt.</a:t>
            </a:r>
          </a:p>
          <a:p>
            <a:r>
              <a:rPr lang="de-DE" sz="2400" dirty="0">
                <a:latin typeface="Arial" panose="020B0604020202020204" pitchFamily="34" charset="0"/>
                <a:cs typeface="Arial" panose="020B0604020202020204" pitchFamily="34" charset="0"/>
              </a:rPr>
              <a:t>Zur Antragstellung benötigt man ebenfalls ein Bedürfnis des Vereins.</a:t>
            </a:r>
          </a:p>
          <a:p>
            <a:r>
              <a:rPr lang="de-DE" sz="2400" dirty="0">
                <a:latin typeface="Arial" panose="020B0604020202020204" pitchFamily="34" charset="0"/>
                <a:cs typeface="Arial" panose="020B0604020202020204" pitchFamily="34" charset="0"/>
              </a:rPr>
              <a:t>Die Erlaubnis muss vom Landratsamt (Ordnungsbehörde) kostenpflichtig beantragt werden und gilt in der Regel für 5 Jahre. </a:t>
            </a:r>
          </a:p>
          <a:p>
            <a:r>
              <a:rPr lang="de-DE" sz="2400" dirty="0">
                <a:solidFill>
                  <a:schemeClr val="accent1"/>
                </a:solidFill>
                <a:latin typeface="Arial" panose="020B0604020202020204" pitchFamily="34" charset="0"/>
                <a:cs typeface="Arial" panose="020B0604020202020204" pitchFamily="34" charset="0"/>
              </a:rPr>
              <a:t>Die Erlaubnis gilt nur für den Landkreis der Ausstellungsbehörde</a:t>
            </a:r>
            <a:r>
              <a:rPr lang="de-DE" sz="2400" dirty="0">
                <a:latin typeface="Arial" panose="020B0604020202020204" pitchFamily="34" charset="0"/>
                <a:cs typeface="Arial" panose="020B0604020202020204" pitchFamily="34" charset="0"/>
              </a:rPr>
              <a:t>.</a:t>
            </a:r>
          </a:p>
          <a:p>
            <a:r>
              <a:rPr lang="de-DE" sz="2400" dirty="0">
                <a:latin typeface="Arial" panose="020B0604020202020204" pitchFamily="34" charset="0"/>
                <a:cs typeface="Arial" panose="020B0604020202020204" pitchFamily="34" charset="0"/>
              </a:rPr>
              <a:t>Eine Blankwaffe muss auf dem Weg zur Veranstaltung in einem abschließbaren Behältnis erfolgen.</a:t>
            </a:r>
          </a:p>
        </p:txBody>
      </p:sp>
      <p:sp>
        <p:nvSpPr>
          <p:cNvPr id="4" name="Datumsplatzhalter 3">
            <a:extLst>
              <a:ext uri="{FF2B5EF4-FFF2-40B4-BE49-F238E27FC236}">
                <a16:creationId xmlns:a16="http://schemas.microsoft.com/office/drawing/2014/main" id="{D249C1E1-8B61-43D3-82AF-11F220C948EF}"/>
              </a:ext>
            </a:extLst>
          </p:cNvPr>
          <p:cNvSpPr>
            <a:spLocks noGrp="1"/>
          </p:cNvSpPr>
          <p:nvPr>
            <p:ph type="dt" sz="half" idx="10"/>
          </p:nvPr>
        </p:nvSpPr>
        <p:spPr/>
        <p:txBody>
          <a:bodyPr/>
          <a:lstStyle/>
          <a:p>
            <a:r>
              <a:rPr lang="de-DE"/>
              <a:t>Wie werde ich Böllerschütze</a:t>
            </a:r>
            <a:endParaRPr lang="de-DE" dirty="0"/>
          </a:p>
        </p:txBody>
      </p:sp>
      <p:sp>
        <p:nvSpPr>
          <p:cNvPr id="5" name="Fußzeilenplatzhalter 4">
            <a:extLst>
              <a:ext uri="{FF2B5EF4-FFF2-40B4-BE49-F238E27FC236}">
                <a16:creationId xmlns:a16="http://schemas.microsoft.com/office/drawing/2014/main" id="{6AD25D6D-2C5E-49B8-8335-56A58391F1BA}"/>
              </a:ext>
            </a:extLst>
          </p:cNvPr>
          <p:cNvSpPr>
            <a:spLocks noGrp="1"/>
          </p:cNvSpPr>
          <p:nvPr>
            <p:ph type="ftr" sz="quarter" idx="11"/>
          </p:nvPr>
        </p:nvSpPr>
        <p:spPr/>
        <p:txBody>
          <a:bodyPr/>
          <a:lstStyle/>
          <a:p>
            <a:r>
              <a:rPr lang="de-DE"/>
              <a:t>© Reinhold Brand </a:t>
            </a:r>
            <a:endParaRPr lang="de-DE" dirty="0"/>
          </a:p>
        </p:txBody>
      </p:sp>
    </p:spTree>
    <p:extLst>
      <p:ext uri="{BB962C8B-B14F-4D97-AF65-F5344CB8AC3E}">
        <p14:creationId xmlns:p14="http://schemas.microsoft.com/office/powerpoint/2010/main" val="39057205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A530851-8537-43D6-A954-AB8270C41DA1}"/>
              </a:ext>
            </a:extLst>
          </p:cNvPr>
          <p:cNvSpPr>
            <a:spLocks noGrp="1"/>
          </p:cNvSpPr>
          <p:nvPr>
            <p:ph idx="1"/>
          </p:nvPr>
        </p:nvSpPr>
        <p:spPr>
          <a:xfrm>
            <a:off x="838091" y="1704725"/>
            <a:ext cx="10514231" cy="4619515"/>
          </a:xfrm>
        </p:spPr>
        <p:txBody>
          <a:bodyPr>
            <a:normAutofit lnSpcReduction="10000"/>
          </a:bodyPr>
          <a:lstStyle/>
          <a:p>
            <a:r>
              <a:rPr lang="de-DE" sz="2400" dirty="0">
                <a:latin typeface="Arial" panose="020B0604020202020204" pitchFamily="34" charset="0"/>
                <a:cs typeface="Arial" panose="020B0604020202020204" pitchFamily="34" charset="0"/>
              </a:rPr>
              <a:t>Der Böllerschütze hat sich nach dem Handbuch (neueste Ausgabe) Sicherheitsregeln für Böllerschützen zu richten, weiterhin ist die Böllerschützenordnung des BSSB zu befolgen</a:t>
            </a:r>
          </a:p>
          <a:p>
            <a:r>
              <a:rPr lang="de-DE" sz="2400" dirty="0">
                <a:latin typeface="Arial" panose="020B0604020202020204" pitchFamily="34" charset="0"/>
                <a:cs typeface="Arial" panose="020B0604020202020204" pitchFamily="34" charset="0"/>
              </a:rPr>
              <a:t>Wer einen Verstoß gegen gesetzlicher Vorschriften und vorgegebenen Regeln ein Böllerschießen durchführt geniest keinen Versicherungsschutz.</a:t>
            </a:r>
          </a:p>
          <a:p>
            <a:r>
              <a:rPr lang="de-DE" sz="2400" dirty="0">
                <a:latin typeface="Arial" panose="020B0604020202020204" pitchFamily="34" charset="0"/>
                <a:cs typeface="Arial" panose="020B0604020202020204" pitchFamily="34" charset="0"/>
              </a:rPr>
              <a:t>Weitere Auskünfte die im Zusammenhang mit dem Schießen von Böllern stehen und können im Handbuch „Sicherheitsregeln für Böllerschützen“ Bayerisches Landesamt für Arbeitsschutz, Arbeitsmedizin und Sicherheitstechnik nachgelesen werden.</a:t>
            </a:r>
          </a:p>
          <a:p>
            <a:r>
              <a:rPr lang="de-DE" sz="2400" b="1" u="sng" dirty="0">
                <a:latin typeface="Arial" panose="020B0604020202020204" pitchFamily="34" charset="0"/>
                <a:cs typeface="Arial" panose="020B0604020202020204" pitchFamily="34" charset="0"/>
              </a:rPr>
              <a:t>Die Böllerschützenordnung und die Sicherheitsregeln für Böllerschützen können auf Homepage des BSSB unter Tradition angesehen, und bei bedarf  heruntergeladen werden.</a:t>
            </a:r>
          </a:p>
          <a:p>
            <a:endParaRPr lang="de-DE" sz="2400" dirty="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A59BAF0F-4787-4196-8EEA-6D253CC1F2A2}"/>
              </a:ext>
            </a:extLst>
          </p:cNvPr>
          <p:cNvSpPr>
            <a:spLocks noGrp="1"/>
          </p:cNvSpPr>
          <p:nvPr>
            <p:ph type="ftr" sz="quarter" idx="11"/>
          </p:nvPr>
        </p:nvSpPr>
        <p:spPr/>
        <p:txBody>
          <a:bodyPr/>
          <a:lstStyle/>
          <a:p>
            <a:r>
              <a:rPr lang="de-DE"/>
              <a:t>© Reinhold Brand </a:t>
            </a:r>
            <a:endParaRPr lang="de-DE" dirty="0"/>
          </a:p>
        </p:txBody>
      </p:sp>
      <p:sp>
        <p:nvSpPr>
          <p:cNvPr id="6" name="Datumsplatzhalter 5">
            <a:extLst>
              <a:ext uri="{FF2B5EF4-FFF2-40B4-BE49-F238E27FC236}">
                <a16:creationId xmlns:a16="http://schemas.microsoft.com/office/drawing/2014/main" id="{827D045E-B101-4B0B-A7D7-EE56AC105F34}"/>
              </a:ext>
            </a:extLst>
          </p:cNvPr>
          <p:cNvSpPr>
            <a:spLocks noGrp="1"/>
          </p:cNvSpPr>
          <p:nvPr>
            <p:ph type="dt" sz="half" idx="10"/>
          </p:nvPr>
        </p:nvSpPr>
        <p:spPr/>
        <p:txBody>
          <a:bodyPr/>
          <a:lstStyle/>
          <a:p>
            <a:r>
              <a:rPr lang="de-DE"/>
              <a:t>Wie werde ich Böllerschütze</a:t>
            </a:r>
            <a:endParaRPr lang="de-DE" dirty="0"/>
          </a:p>
        </p:txBody>
      </p:sp>
      <p:sp>
        <p:nvSpPr>
          <p:cNvPr id="5" name="Titel 1">
            <a:extLst>
              <a:ext uri="{FF2B5EF4-FFF2-40B4-BE49-F238E27FC236}">
                <a16:creationId xmlns:a16="http://schemas.microsoft.com/office/drawing/2014/main" id="{1A706A6D-9A18-42F9-BB4A-01249348D6D4}"/>
              </a:ext>
            </a:extLst>
          </p:cNvPr>
          <p:cNvSpPr>
            <a:spLocks noGrp="1"/>
          </p:cNvSpPr>
          <p:nvPr>
            <p:ph type="title"/>
          </p:nvPr>
        </p:nvSpPr>
        <p:spPr>
          <a:xfrm>
            <a:off x="838091" y="373831"/>
            <a:ext cx="10514231" cy="939647"/>
          </a:xfrm>
        </p:spPr>
        <p:txBody>
          <a:bodyPr>
            <a:normAutofit/>
          </a:bodyPr>
          <a:lstStyle/>
          <a:p>
            <a:pPr algn="ctr"/>
            <a:r>
              <a:rPr lang="de-DE" sz="4000" b="1" dirty="0">
                <a:latin typeface="Arial" panose="020B0604020202020204" pitchFamily="34" charset="0"/>
                <a:cs typeface="Arial" panose="020B0604020202020204" pitchFamily="34" charset="0"/>
              </a:rPr>
              <a:t>Abschließende Informationen 1</a:t>
            </a:r>
          </a:p>
        </p:txBody>
      </p:sp>
    </p:spTree>
    <p:extLst>
      <p:ext uri="{BB962C8B-B14F-4D97-AF65-F5344CB8AC3E}">
        <p14:creationId xmlns:p14="http://schemas.microsoft.com/office/powerpoint/2010/main" val="37385836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9103A5-B16C-49A7-AE2D-38001D3A07DC}"/>
              </a:ext>
            </a:extLst>
          </p:cNvPr>
          <p:cNvSpPr>
            <a:spLocks noGrp="1"/>
          </p:cNvSpPr>
          <p:nvPr>
            <p:ph idx="1"/>
          </p:nvPr>
        </p:nvSpPr>
        <p:spPr>
          <a:xfrm>
            <a:off x="838091" y="1872404"/>
            <a:ext cx="10514231" cy="3963253"/>
          </a:xfrm>
        </p:spPr>
        <p:txBody>
          <a:bodyPr>
            <a:noAutofit/>
          </a:bodyPr>
          <a:lstStyle/>
          <a:p>
            <a:r>
              <a:rPr lang="de-DE" sz="2400" dirty="0">
                <a:latin typeface="Arial" panose="020B0604020202020204" pitchFamily="34" charset="0"/>
                <a:cs typeface="Arial" panose="020B0604020202020204" pitchFamily="34" charset="0"/>
              </a:rPr>
              <a:t>Es kommt oft die Frage bezüglich Übungsschießen?</a:t>
            </a:r>
          </a:p>
          <a:p>
            <a:r>
              <a:rPr lang="de-DE" sz="2400" dirty="0">
                <a:latin typeface="Arial" panose="020B0604020202020204" pitchFamily="34" charset="0"/>
                <a:cs typeface="Arial" panose="020B0604020202020204" pitchFamily="34" charset="0"/>
              </a:rPr>
              <a:t>Übungsschießen ist erlaubt sollte jedoch nicht übertrieben werden.</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In manchen Gebieten reagieren die Anwohner auf die Böllerschüsse          mittlerweile leider sehr sensibel, darum ist weniger oft mehr.</a:t>
            </a:r>
          </a:p>
          <a:p>
            <a:r>
              <a:rPr lang="de-DE" sz="2400" dirty="0">
                <a:latin typeface="Arial" panose="020B0604020202020204" pitchFamily="34" charset="0"/>
                <a:cs typeface="Arial" panose="020B0604020202020204" pitchFamily="34" charset="0"/>
              </a:rPr>
              <a:t>Ich hoffe mit diesen Informationen geholfen zu haben.</a:t>
            </a:r>
          </a:p>
          <a:p>
            <a:r>
              <a:rPr lang="de-DE" sz="2400" dirty="0">
                <a:latin typeface="Arial" panose="020B0604020202020204" pitchFamily="34" charset="0"/>
                <a:cs typeface="Arial" panose="020B0604020202020204" pitchFamily="34" charset="0"/>
              </a:rPr>
              <a:t>Ich wünsche allen Böllerschützen, immer ein schönes und vor allem unfallfreies Böllerschießen.</a:t>
            </a:r>
          </a:p>
          <a:p>
            <a:r>
              <a:rPr lang="de-DE" sz="2400" dirty="0">
                <a:latin typeface="Arial" panose="020B0604020202020204" pitchFamily="34" charset="0"/>
                <a:cs typeface="Arial" panose="020B0604020202020204" pitchFamily="34" charset="0"/>
              </a:rPr>
              <a:t>Für evtl. Fragen stehe ich gerne zur Verfügung.</a:t>
            </a:r>
          </a:p>
          <a:p>
            <a:r>
              <a:rPr lang="de-DE" sz="2400" dirty="0">
                <a:latin typeface="Arial" panose="020B0604020202020204" pitchFamily="34" charset="0"/>
                <a:cs typeface="Arial" panose="020B0604020202020204" pitchFamily="34" charset="0"/>
              </a:rPr>
              <a:t>Ich bedanke mich für die Aufmerksamkeit.</a:t>
            </a:r>
          </a:p>
        </p:txBody>
      </p:sp>
      <p:sp>
        <p:nvSpPr>
          <p:cNvPr id="4" name="Fußzeilenplatzhalter 3">
            <a:extLst>
              <a:ext uri="{FF2B5EF4-FFF2-40B4-BE49-F238E27FC236}">
                <a16:creationId xmlns:a16="http://schemas.microsoft.com/office/drawing/2014/main" id="{7223DC4C-560D-4EF8-BEC9-CC3FABBEE0A5}"/>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FB801A9D-4257-4413-AEA0-912D545DBA4C}"/>
              </a:ext>
            </a:extLst>
          </p:cNvPr>
          <p:cNvSpPr>
            <a:spLocks noGrp="1"/>
          </p:cNvSpPr>
          <p:nvPr>
            <p:ph type="dt" sz="half" idx="10"/>
          </p:nvPr>
        </p:nvSpPr>
        <p:spPr/>
        <p:txBody>
          <a:bodyPr/>
          <a:lstStyle/>
          <a:p>
            <a:r>
              <a:rPr lang="de-DE"/>
              <a:t>Wie werde ich Böllerschütze</a:t>
            </a:r>
            <a:endParaRPr lang="de-DE" dirty="0"/>
          </a:p>
        </p:txBody>
      </p:sp>
      <p:sp>
        <p:nvSpPr>
          <p:cNvPr id="6" name="Titel 1">
            <a:extLst>
              <a:ext uri="{FF2B5EF4-FFF2-40B4-BE49-F238E27FC236}">
                <a16:creationId xmlns:a16="http://schemas.microsoft.com/office/drawing/2014/main" id="{1A706A6D-9A18-42F9-BB4A-01249348D6D4}"/>
              </a:ext>
            </a:extLst>
          </p:cNvPr>
          <p:cNvSpPr>
            <a:spLocks noGrp="1"/>
          </p:cNvSpPr>
          <p:nvPr>
            <p:ph type="title"/>
          </p:nvPr>
        </p:nvSpPr>
        <p:spPr>
          <a:xfrm>
            <a:off x="838091" y="373831"/>
            <a:ext cx="10514231" cy="939647"/>
          </a:xfrm>
        </p:spPr>
        <p:txBody>
          <a:bodyPr>
            <a:normAutofit/>
          </a:bodyPr>
          <a:lstStyle/>
          <a:p>
            <a:pPr algn="ctr"/>
            <a:r>
              <a:rPr lang="de-DE" sz="4000" b="1" dirty="0">
                <a:latin typeface="Arial" panose="020B0604020202020204" pitchFamily="34" charset="0"/>
                <a:cs typeface="Arial" panose="020B0604020202020204" pitchFamily="34" charset="0"/>
              </a:rPr>
              <a:t>Abschließende Informationen 2</a:t>
            </a:r>
          </a:p>
        </p:txBody>
      </p:sp>
    </p:spTree>
    <p:extLst>
      <p:ext uri="{BB962C8B-B14F-4D97-AF65-F5344CB8AC3E}">
        <p14:creationId xmlns:p14="http://schemas.microsoft.com/office/powerpoint/2010/main" val="14080960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E807BC-BBB1-4E12-BCCB-A08FAA364068}"/>
              </a:ext>
            </a:extLst>
          </p:cNvPr>
          <p:cNvSpPr>
            <a:spLocks noGrp="1"/>
          </p:cNvSpPr>
          <p:nvPr>
            <p:ph type="title"/>
          </p:nvPr>
        </p:nvSpPr>
        <p:spPr/>
        <p:txBody>
          <a:bodyPr>
            <a:normAutofit/>
          </a:bodyPr>
          <a:lstStyle/>
          <a:p>
            <a:pPr algn="ctr"/>
            <a:r>
              <a:rPr lang="de-DE" sz="4000" b="1" dirty="0">
                <a:latin typeface="Arial" panose="020B0604020202020204" pitchFamily="34" charset="0"/>
                <a:cs typeface="Arial" panose="020B0604020202020204" pitchFamily="34" charset="0"/>
              </a:rPr>
              <a:t>Der Weg zum Böllerschützen.</a:t>
            </a:r>
            <a:endParaRPr lang="de-DE" sz="40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D094B9BE-570A-4C9F-B6F6-D29CF8B78F53}"/>
              </a:ext>
            </a:extLst>
          </p:cNvPr>
          <p:cNvSpPr>
            <a:spLocks noGrp="1"/>
          </p:cNvSpPr>
          <p:nvPr>
            <p:ph idx="1"/>
          </p:nvPr>
        </p:nvSpPr>
        <p:spPr>
          <a:xfrm>
            <a:off x="838091" y="1530329"/>
            <a:ext cx="10514231" cy="4977573"/>
          </a:xfrm>
        </p:spPr>
        <p:txBody>
          <a:bodyPr>
            <a:normAutofit fontScale="92500" lnSpcReduction="10000"/>
          </a:bodyPr>
          <a:lstStyle/>
          <a:p>
            <a:r>
              <a:rPr lang="de-DE" sz="3000" dirty="0">
                <a:latin typeface="Arial" panose="020B0604020202020204" pitchFamily="34" charset="0"/>
                <a:cs typeface="Arial" panose="020B0604020202020204" pitchFamily="34" charset="0"/>
              </a:rPr>
              <a:t>Sie haben das Mindestalter von 21 Jahren. </a:t>
            </a:r>
          </a:p>
          <a:p>
            <a:r>
              <a:rPr lang="de-DE" sz="3000" dirty="0">
                <a:latin typeface="Arial" panose="020B0604020202020204" pitchFamily="34" charset="0"/>
                <a:cs typeface="Arial" panose="020B0604020202020204" pitchFamily="34" charset="0"/>
              </a:rPr>
              <a:t>Sie sind geistig und körperlich gesund </a:t>
            </a:r>
            <a:r>
              <a:rPr lang="de-DE" sz="2600" dirty="0">
                <a:latin typeface="Arial" panose="020B0604020202020204" pitchFamily="34" charset="0"/>
                <a:cs typeface="Arial" panose="020B0604020202020204" pitchFamily="34" charset="0"/>
              </a:rPr>
              <a:t>(ggf. ein ärztliches Attest mit einreichen, einige Ordnungsämter verlangen es von jedem Antragsteller).</a:t>
            </a:r>
          </a:p>
          <a:p>
            <a:r>
              <a:rPr lang="de-DE" sz="3000" dirty="0">
                <a:latin typeface="Arial" panose="020B0604020202020204" pitchFamily="34" charset="0"/>
                <a:cs typeface="Arial" panose="020B0604020202020204" pitchFamily="34" charset="0"/>
              </a:rPr>
              <a:t>Unbedenklichkeitsbescheinigung beantragen (bei der für den Wohnsitz zuständigen Verwaltungsbehörde, in Bayern Landratsamt, Kreisfreie Stadt oder Kreisverwaltungsreferat).</a:t>
            </a:r>
          </a:p>
          <a:p>
            <a:r>
              <a:rPr lang="de-DE" sz="3000" dirty="0">
                <a:latin typeface="Arial" panose="020B0604020202020204" pitchFamily="34" charset="0"/>
                <a:cs typeface="Arial" panose="020B0604020202020204" pitchFamily="34" charset="0"/>
              </a:rPr>
              <a:t>Wenn die UB vorliegt, kann bei einem anerkannten Lehrgangsträger an einem Lehrgang zur Erlangung der Fachkunde teilgenommen werden. </a:t>
            </a:r>
          </a:p>
          <a:p>
            <a:r>
              <a:rPr lang="de-DE" sz="3000" dirty="0">
                <a:latin typeface="Arial" panose="020B0604020202020204" pitchFamily="34" charset="0"/>
                <a:cs typeface="Arial" panose="020B0604020202020204" pitchFamily="34" charset="0"/>
              </a:rPr>
              <a:t>Dieser Lehrgang schließt mit einer Prüfung und dazugehörigem Zeugnis vor dem Gewerbeaufsichtsamt ab. </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A2C95538-E540-42CB-9AD6-975423E12BAE}"/>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D33E0EC9-CBB4-486C-A8A1-9DCD528EF90A}"/>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28303243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6CD3EE5A-403F-4118-B856-5013D56762EE}"/>
              </a:ext>
            </a:extLst>
          </p:cNvPr>
          <p:cNvSpPr>
            <a:spLocks noGrp="1"/>
          </p:cNvSpPr>
          <p:nvPr>
            <p:ph type="title"/>
          </p:nvPr>
        </p:nvSpPr>
        <p:spPr>
          <a:xfrm>
            <a:off x="149448" y="72016"/>
            <a:ext cx="2252246" cy="3222695"/>
          </a:xfrm>
        </p:spPr>
        <p:txBody>
          <a:bodyPr>
            <a:noAutofit/>
          </a:bodyPr>
          <a:lstStyle/>
          <a:p>
            <a:r>
              <a:rPr lang="de-DE" sz="2000" dirty="0">
                <a:latin typeface="Arial" panose="020B0604020202020204" pitchFamily="34" charset="0"/>
                <a:cs typeface="Arial" panose="020B0604020202020204" pitchFamily="34" charset="0"/>
              </a:rPr>
              <a:t>Diese Information zur Erteilung einer Unbedenklichkeit-bescheinigung findet man auf der Homepage des Ladratsamtes Freising.</a:t>
            </a:r>
          </a:p>
        </p:txBody>
      </p:sp>
      <p:sp>
        <p:nvSpPr>
          <p:cNvPr id="2" name="Datumsplatzhalter 1">
            <a:extLst>
              <a:ext uri="{FF2B5EF4-FFF2-40B4-BE49-F238E27FC236}">
                <a16:creationId xmlns:a16="http://schemas.microsoft.com/office/drawing/2014/main" id="{633E9ADF-5C62-485E-981C-5C60F7D13A58}"/>
              </a:ext>
            </a:extLst>
          </p:cNvPr>
          <p:cNvSpPr>
            <a:spLocks noGrp="1"/>
          </p:cNvSpPr>
          <p:nvPr>
            <p:ph type="dt" sz="half" idx="10"/>
          </p:nvPr>
        </p:nvSpPr>
        <p:spPr/>
        <p:txBody>
          <a:bodyPr/>
          <a:lstStyle/>
          <a:p>
            <a:r>
              <a:rPr lang="de-DE"/>
              <a:t>Wie werde ich Böllerschütze</a:t>
            </a:r>
            <a:endParaRPr lang="de-DE" dirty="0"/>
          </a:p>
        </p:txBody>
      </p:sp>
      <p:sp>
        <p:nvSpPr>
          <p:cNvPr id="3" name="Fußzeilenplatzhalter 2">
            <a:extLst>
              <a:ext uri="{FF2B5EF4-FFF2-40B4-BE49-F238E27FC236}">
                <a16:creationId xmlns:a16="http://schemas.microsoft.com/office/drawing/2014/main" id="{C95C751C-227D-4EC1-B795-3E55BDE353F6}"/>
              </a:ext>
            </a:extLst>
          </p:cNvPr>
          <p:cNvSpPr>
            <a:spLocks noGrp="1"/>
          </p:cNvSpPr>
          <p:nvPr>
            <p:ph type="ftr" sz="quarter" idx="11"/>
          </p:nvPr>
        </p:nvSpPr>
        <p:spPr/>
        <p:txBody>
          <a:bodyPr/>
          <a:lstStyle/>
          <a:p>
            <a:r>
              <a:rPr lang="de-DE"/>
              <a:t>© Reinhold Brand </a:t>
            </a:r>
            <a:endParaRPr lang="de-DE" dirty="0"/>
          </a:p>
        </p:txBody>
      </p:sp>
      <p:pic>
        <p:nvPicPr>
          <p:cNvPr id="5" name="Grafik 4">
            <a:extLst>
              <a:ext uri="{FF2B5EF4-FFF2-40B4-BE49-F238E27FC236}">
                <a16:creationId xmlns:a16="http://schemas.microsoft.com/office/drawing/2014/main" id="{ED23B863-96FB-4EA7-A5A6-86A79BEB7748}"/>
              </a:ext>
            </a:extLst>
          </p:cNvPr>
          <p:cNvPicPr>
            <a:picLocks noChangeAspect="1"/>
          </p:cNvPicPr>
          <p:nvPr/>
        </p:nvPicPr>
        <p:blipFill>
          <a:blip r:embed="rId2"/>
          <a:stretch>
            <a:fillRect/>
          </a:stretch>
        </p:blipFill>
        <p:spPr>
          <a:xfrm>
            <a:off x="2637348" y="1"/>
            <a:ext cx="6156745" cy="6769458"/>
          </a:xfrm>
          <a:prstGeom prst="rect">
            <a:avLst/>
          </a:prstGeom>
        </p:spPr>
      </p:pic>
    </p:spTree>
    <p:extLst>
      <p:ext uri="{BB962C8B-B14F-4D97-AF65-F5344CB8AC3E}">
        <p14:creationId xmlns:p14="http://schemas.microsoft.com/office/powerpoint/2010/main" val="2898066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5E1B3-07F6-47FB-9537-D7EF0E07217C}"/>
              </a:ext>
            </a:extLst>
          </p:cNvPr>
          <p:cNvSpPr>
            <a:spLocks noGrp="1"/>
          </p:cNvSpPr>
          <p:nvPr>
            <p:ph type="title"/>
          </p:nvPr>
        </p:nvSpPr>
        <p:spPr>
          <a:xfrm>
            <a:off x="629838" y="248071"/>
            <a:ext cx="11042482" cy="841836"/>
          </a:xfrm>
        </p:spPr>
        <p:txBody>
          <a:bodyPr>
            <a:normAutofit/>
          </a:bodyPr>
          <a:lstStyle/>
          <a:p>
            <a:pPr algn="ctr"/>
            <a:r>
              <a:rPr lang="de-DE" sz="4000" b="1" dirty="0">
                <a:latin typeface="Arial" panose="020B0604020202020204" pitchFamily="34" charset="0"/>
                <a:cs typeface="Arial" panose="020B0604020202020204" pitchFamily="34" charset="0"/>
              </a:rPr>
              <a:t>Böllerlehrgänge gibt es für folgende Geräte.</a:t>
            </a:r>
          </a:p>
        </p:txBody>
      </p:sp>
      <p:sp>
        <p:nvSpPr>
          <p:cNvPr id="3" name="Inhaltsplatzhalter 2">
            <a:extLst>
              <a:ext uri="{FF2B5EF4-FFF2-40B4-BE49-F238E27FC236}">
                <a16:creationId xmlns:a16="http://schemas.microsoft.com/office/drawing/2014/main" id="{DB9C8B0C-2EFE-4917-8D94-81ECBECA3974}"/>
              </a:ext>
            </a:extLst>
          </p:cNvPr>
          <p:cNvSpPr>
            <a:spLocks noGrp="1"/>
          </p:cNvSpPr>
          <p:nvPr>
            <p:ph idx="1"/>
          </p:nvPr>
        </p:nvSpPr>
        <p:spPr>
          <a:xfrm>
            <a:off x="668653" y="1006068"/>
            <a:ext cx="10985018" cy="5811589"/>
          </a:xfrm>
        </p:spPr>
        <p:txBody>
          <a:bodyPr>
            <a:noAutofit/>
          </a:bodyPr>
          <a:lstStyle/>
          <a:p>
            <a:pPr>
              <a:lnSpc>
                <a:spcPct val="100000"/>
              </a:lnSpc>
              <a:spcBef>
                <a:spcPts val="0"/>
              </a:spcBef>
            </a:pPr>
            <a:r>
              <a:rPr lang="de-DE" sz="2400" dirty="0">
                <a:latin typeface="Arial" panose="020B0604020202020204" pitchFamily="34" charset="0"/>
                <a:cs typeface="Arial" panose="020B0604020202020204" pitchFamily="34" charset="0"/>
              </a:rPr>
              <a:t>Hand und Schaftböller.</a:t>
            </a:r>
          </a:p>
          <a:p>
            <a:pPr>
              <a:lnSpc>
                <a:spcPct val="100000"/>
              </a:lnSpc>
              <a:spcBef>
                <a:spcPts val="0"/>
              </a:spcBef>
            </a:pPr>
            <a:r>
              <a:rPr lang="de-DE" sz="2400" dirty="0">
                <a:latin typeface="Arial" panose="020B0604020202020204" pitchFamily="34" charset="0"/>
                <a:cs typeface="Arial" panose="020B0604020202020204" pitchFamily="34" charset="0"/>
              </a:rPr>
              <a:t>Standböller Sirius.</a:t>
            </a:r>
          </a:p>
          <a:p>
            <a:pPr>
              <a:lnSpc>
                <a:spcPct val="100000"/>
              </a:lnSpc>
              <a:spcBef>
                <a:spcPts val="0"/>
              </a:spcBef>
            </a:pPr>
            <a:r>
              <a:rPr lang="de-DE" sz="2400" dirty="0">
                <a:latin typeface="Arial" panose="020B0604020202020204" pitchFamily="34" charset="0"/>
                <a:cs typeface="Arial" panose="020B0604020202020204" pitchFamily="34" charset="0"/>
              </a:rPr>
              <a:t>Kanone (Vorderlader und Kartusche).</a:t>
            </a:r>
          </a:p>
          <a:p>
            <a:pPr>
              <a:lnSpc>
                <a:spcPct val="100000"/>
              </a:lnSpc>
              <a:spcBef>
                <a:spcPts val="0"/>
              </a:spcBef>
            </a:pPr>
            <a:r>
              <a:rPr lang="de-DE" sz="2400" dirty="0">
                <a:latin typeface="Arial" panose="020B0604020202020204" pitchFamily="34" charset="0"/>
                <a:cs typeface="Arial" panose="020B0604020202020204" pitchFamily="34" charset="0"/>
              </a:rPr>
              <a:t>Ich persönlich empfehle immer, für alle drei Geräte den Lehrgang mit Prüfungen abzulegen.</a:t>
            </a:r>
          </a:p>
          <a:p>
            <a:pPr>
              <a:lnSpc>
                <a:spcPct val="100000"/>
              </a:lnSpc>
              <a:spcBef>
                <a:spcPts val="0"/>
              </a:spcBef>
            </a:pPr>
            <a:r>
              <a:rPr lang="de-DE" sz="2400" dirty="0">
                <a:solidFill>
                  <a:schemeClr val="accent1"/>
                </a:solidFill>
                <a:latin typeface="Arial" panose="020B0604020202020204" pitchFamily="34" charset="0"/>
                <a:cs typeface="Arial" panose="020B0604020202020204" pitchFamily="34" charset="0"/>
              </a:rPr>
              <a:t>Achtung wenn man die Prüfung nur für ein Gerät ablegt, egal für welches, darf man später, auch wenn man im Besitz der Erlaubnis nach §27 ist, kein anderes Gerät bedienen, nur das Gerät wofür das Zeugnis vorliegt, und auch in dem Erlaubnisheft §27 eingetragen ist. </a:t>
            </a:r>
          </a:p>
          <a:p>
            <a:pPr>
              <a:lnSpc>
                <a:spcPct val="100000"/>
              </a:lnSpc>
              <a:spcBef>
                <a:spcPts val="0"/>
              </a:spcBef>
            </a:pPr>
            <a:r>
              <a:rPr lang="de-DE" sz="2400" dirty="0">
                <a:latin typeface="Arial" panose="020B0604020202020204" pitchFamily="34" charset="0"/>
                <a:cs typeface="Arial" panose="020B0604020202020204" pitchFamily="34" charset="0"/>
              </a:rPr>
              <a:t>Lehrgangsträger findet man auf der Homepage des BSSB. </a:t>
            </a:r>
          </a:p>
          <a:p>
            <a:pPr>
              <a:lnSpc>
                <a:spcPts val="2500"/>
              </a:lnSpc>
              <a:spcBef>
                <a:spcPts val="0"/>
              </a:spcBef>
            </a:pPr>
            <a:r>
              <a:rPr lang="de-DE" sz="2400" dirty="0">
                <a:latin typeface="Arial" panose="020B0604020202020204" pitchFamily="34" charset="0"/>
                <a:cs typeface="Arial" panose="020B0604020202020204" pitchFamily="34" charset="0"/>
              </a:rPr>
              <a:t>Die Kosten für einen Lehrgang mit Prüfung betragen: (Stand 01.08.2017)</a:t>
            </a:r>
          </a:p>
          <a:p>
            <a:pPr marL="531813" lvl="1" indent="0">
              <a:lnSpc>
                <a:spcPts val="2500"/>
              </a:lnSpc>
              <a:spcBef>
                <a:spcPts val="0"/>
              </a:spcBef>
            </a:pPr>
            <a:r>
              <a:rPr lang="de-DE" sz="2400" dirty="0">
                <a:latin typeface="Arial" panose="020B0604020202020204" pitchFamily="34" charset="0"/>
                <a:cs typeface="Arial" panose="020B0604020202020204" pitchFamily="34" charset="0"/>
              </a:rPr>
              <a:t>für ein Gerät ca.100 €</a:t>
            </a:r>
          </a:p>
          <a:p>
            <a:pPr marL="531813" lvl="1" indent="0">
              <a:lnSpc>
                <a:spcPts val="2500"/>
              </a:lnSpc>
              <a:spcBef>
                <a:spcPts val="0"/>
              </a:spcBef>
            </a:pPr>
            <a:r>
              <a:rPr lang="de-DE" sz="2400" dirty="0">
                <a:latin typeface="Arial" panose="020B0604020202020204" pitchFamily="34" charset="0"/>
                <a:cs typeface="Arial" panose="020B0604020202020204" pitchFamily="34" charset="0"/>
              </a:rPr>
              <a:t>für zwei Geräte ca.115 €</a:t>
            </a:r>
          </a:p>
          <a:p>
            <a:pPr marL="531813" lvl="1" indent="0">
              <a:lnSpc>
                <a:spcPts val="2500"/>
              </a:lnSpc>
              <a:spcBef>
                <a:spcPts val="0"/>
              </a:spcBef>
            </a:pPr>
            <a:r>
              <a:rPr lang="de-DE" sz="2400" dirty="0">
                <a:latin typeface="Arial" panose="020B0604020202020204" pitchFamily="34" charset="0"/>
                <a:cs typeface="Arial" panose="020B0604020202020204" pitchFamily="34" charset="0"/>
              </a:rPr>
              <a:t>für alle 3 Geräte ca.130 €</a:t>
            </a:r>
          </a:p>
          <a:p>
            <a:pPr marL="531813" lvl="1" indent="0">
              <a:lnSpc>
                <a:spcPts val="2500"/>
              </a:lnSpc>
              <a:spcBef>
                <a:spcPts val="0"/>
              </a:spcBef>
              <a:buNone/>
            </a:pPr>
            <a:r>
              <a:rPr lang="de-DE" sz="2400" dirty="0">
                <a:latin typeface="Arial" panose="020B0604020202020204" pitchFamily="34" charset="0"/>
                <a:cs typeface="Arial" panose="020B0604020202020204" pitchFamily="34" charset="0"/>
              </a:rPr>
              <a:t>(Die genauen Lehrgangskosten bitte immer vom Lehrgangsträger erfragen).</a:t>
            </a:r>
          </a:p>
        </p:txBody>
      </p:sp>
      <p:sp>
        <p:nvSpPr>
          <p:cNvPr id="4" name="Fußzeilenplatzhalter 3">
            <a:extLst>
              <a:ext uri="{FF2B5EF4-FFF2-40B4-BE49-F238E27FC236}">
                <a16:creationId xmlns:a16="http://schemas.microsoft.com/office/drawing/2014/main" id="{EB203FD5-3363-421F-B2FE-BD3DF5573926}"/>
              </a:ext>
            </a:extLst>
          </p:cNvPr>
          <p:cNvSpPr>
            <a:spLocks noGrp="1"/>
          </p:cNvSpPr>
          <p:nvPr>
            <p:ph type="ftr" sz="quarter" idx="11"/>
          </p:nvPr>
        </p:nvSpPr>
        <p:spPr/>
        <p:txBody>
          <a:bodyPr/>
          <a:lstStyle/>
          <a:p>
            <a:r>
              <a:rPr lang="de-DE"/>
              <a:t>© Reinhold Brand </a:t>
            </a:r>
            <a:endParaRPr lang="de-DE" dirty="0"/>
          </a:p>
        </p:txBody>
      </p:sp>
      <p:sp>
        <p:nvSpPr>
          <p:cNvPr id="5" name="Datumsplatzhalter 4">
            <a:extLst>
              <a:ext uri="{FF2B5EF4-FFF2-40B4-BE49-F238E27FC236}">
                <a16:creationId xmlns:a16="http://schemas.microsoft.com/office/drawing/2014/main" id="{28E3014E-4826-420A-ACC6-267DAF7FA1EB}"/>
              </a:ext>
            </a:extLst>
          </p:cNvPr>
          <p:cNvSpPr>
            <a:spLocks noGrp="1"/>
          </p:cNvSpPr>
          <p:nvPr>
            <p:ph type="dt" sz="half" idx="10"/>
          </p:nvPr>
        </p:nvSpPr>
        <p:spPr/>
        <p:txBody>
          <a:bodyPr/>
          <a:lstStyle/>
          <a:p>
            <a:r>
              <a:rPr lang="de-DE"/>
              <a:t>Wie werde ich Böllerschütze</a:t>
            </a:r>
            <a:endParaRPr lang="de-DE" dirty="0"/>
          </a:p>
        </p:txBody>
      </p:sp>
    </p:spTree>
    <p:extLst>
      <p:ext uri="{BB962C8B-B14F-4D97-AF65-F5344CB8AC3E}">
        <p14:creationId xmlns:p14="http://schemas.microsoft.com/office/powerpoint/2010/main" val="12942941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500"/>
                                        <p:tgtEl>
                                          <p:spTgt spid="3">
                                            <p:txEl>
                                              <p:pRg st="8" end="8"/>
                                            </p:txEl>
                                          </p:spTgt>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arn(inVertical)">
                                      <p:cBhvr>
                                        <p:cTn id="46" dur="500"/>
                                        <p:tgtEl>
                                          <p:spTgt spid="3">
                                            <p:txEl>
                                              <p:pRg st="9" end="9"/>
                                            </p:txEl>
                                          </p:spTgt>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barn(inVertical)">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B080D-A4C1-43E7-AA3F-15B86DCC1A7C}"/>
              </a:ext>
            </a:extLst>
          </p:cNvPr>
          <p:cNvSpPr>
            <a:spLocks noGrp="1"/>
          </p:cNvSpPr>
          <p:nvPr>
            <p:ph type="title"/>
          </p:nvPr>
        </p:nvSpPr>
        <p:spPr>
          <a:xfrm>
            <a:off x="1818794" y="1310151"/>
            <a:ext cx="2202063" cy="648140"/>
          </a:xfrm>
        </p:spPr>
        <p:txBody>
          <a:bodyPr vert="horz" lIns="91440" tIns="45720" rIns="91440" bIns="45720" rtlCol="0" anchor="b">
            <a:normAutofit fontScale="90000"/>
          </a:bodyPr>
          <a:lstStyle/>
          <a:p>
            <a:pPr defTabSz="914400">
              <a:lnSpc>
                <a:spcPct val="90000"/>
              </a:lnSpc>
            </a:pPr>
            <a:r>
              <a:rPr lang="de-DE" sz="3200" dirty="0">
                <a:latin typeface="Arial" panose="020B0604020202020204" pitchFamily="34" charset="0"/>
                <a:cs typeface="Arial" panose="020B0604020202020204" pitchFamily="34" charset="0"/>
              </a:rPr>
              <a:t>Handböller</a:t>
            </a:r>
          </a:p>
        </p:txBody>
      </p:sp>
      <p:pic>
        <p:nvPicPr>
          <p:cNvPr id="8" name="Bildplatzhalter 7">
            <a:extLst>
              <a:ext uri="{FF2B5EF4-FFF2-40B4-BE49-F238E27FC236}">
                <a16:creationId xmlns:a16="http://schemas.microsoft.com/office/drawing/2014/main" id="{25420DAA-5305-4B16-BC8F-EF2CB943565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335328" y="2383247"/>
            <a:ext cx="4367924" cy="2810874"/>
          </a:xfrm>
        </p:spPr>
      </p:pic>
      <p:sp>
        <p:nvSpPr>
          <p:cNvPr id="5" name="Datumsplatzhalter 4">
            <a:extLst>
              <a:ext uri="{FF2B5EF4-FFF2-40B4-BE49-F238E27FC236}">
                <a16:creationId xmlns:a16="http://schemas.microsoft.com/office/drawing/2014/main" id="{3B1905A8-4938-44D4-9B76-03250C4C2560}"/>
              </a:ext>
            </a:extLst>
          </p:cNvPr>
          <p:cNvSpPr>
            <a:spLocks noGrp="1"/>
          </p:cNvSpPr>
          <p:nvPr>
            <p:ph type="dt" sz="half" idx="10"/>
          </p:nvPr>
        </p:nvSpPr>
        <p:spPr/>
        <p:txBody>
          <a:bodyPr/>
          <a:lstStyle/>
          <a:p>
            <a:r>
              <a:rPr lang="de-DE"/>
              <a:t>Wie werde ich Böllerschütze</a:t>
            </a:r>
            <a:endParaRPr lang="de-DE" dirty="0"/>
          </a:p>
        </p:txBody>
      </p:sp>
      <p:sp>
        <p:nvSpPr>
          <p:cNvPr id="6" name="Fußzeilenplatzhalter 5">
            <a:extLst>
              <a:ext uri="{FF2B5EF4-FFF2-40B4-BE49-F238E27FC236}">
                <a16:creationId xmlns:a16="http://schemas.microsoft.com/office/drawing/2014/main" id="{1404A785-70E0-4F7D-AE82-7BF2CC2EC8E3}"/>
              </a:ext>
            </a:extLst>
          </p:cNvPr>
          <p:cNvSpPr>
            <a:spLocks noGrp="1"/>
          </p:cNvSpPr>
          <p:nvPr>
            <p:ph type="ftr" sz="quarter" idx="11"/>
          </p:nvPr>
        </p:nvSpPr>
        <p:spPr/>
        <p:txBody>
          <a:bodyPr/>
          <a:lstStyle/>
          <a:p>
            <a:r>
              <a:rPr lang="de-DE"/>
              <a:t>© Reinhold Brand </a:t>
            </a:r>
            <a:endParaRPr lang="de-DE" dirty="0"/>
          </a:p>
        </p:txBody>
      </p:sp>
      <p:pic>
        <p:nvPicPr>
          <p:cNvPr id="10" name="Grafik 9">
            <a:extLst>
              <a:ext uri="{FF2B5EF4-FFF2-40B4-BE49-F238E27FC236}">
                <a16:creationId xmlns:a16="http://schemas.microsoft.com/office/drawing/2014/main" id="{23048570-8AA1-45D3-8089-F37E5E950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269" y="2825010"/>
            <a:ext cx="3617113" cy="1974125"/>
          </a:xfrm>
          <a:prstGeom prst="rect">
            <a:avLst/>
          </a:prstGeom>
        </p:spPr>
      </p:pic>
      <p:sp>
        <p:nvSpPr>
          <p:cNvPr id="11" name="Titel 1">
            <a:extLst>
              <a:ext uri="{FF2B5EF4-FFF2-40B4-BE49-F238E27FC236}">
                <a16:creationId xmlns:a16="http://schemas.microsoft.com/office/drawing/2014/main" id="{8726AFC4-C017-4BFF-9F74-E077D16D04D3}"/>
              </a:ext>
            </a:extLst>
          </p:cNvPr>
          <p:cNvSpPr txBox="1">
            <a:spLocks/>
          </p:cNvSpPr>
          <p:nvPr/>
        </p:nvSpPr>
        <p:spPr>
          <a:xfrm>
            <a:off x="7475421" y="1310151"/>
            <a:ext cx="3052683" cy="6481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b="1" dirty="0">
                <a:latin typeface="Arial" panose="020B0604020202020204" pitchFamily="34" charset="0"/>
                <a:cs typeface="Arial" panose="020B0604020202020204" pitchFamily="34" charset="0"/>
              </a:rPr>
              <a:t>Schaftböller</a:t>
            </a:r>
          </a:p>
        </p:txBody>
      </p:sp>
      <p:sp>
        <p:nvSpPr>
          <p:cNvPr id="9" name="Titel 1">
            <a:extLst>
              <a:ext uri="{FF2B5EF4-FFF2-40B4-BE49-F238E27FC236}">
                <a16:creationId xmlns:a16="http://schemas.microsoft.com/office/drawing/2014/main" id="{1E27AB4A-49B9-4F38-83A5-335F45BEECEA}"/>
              </a:ext>
            </a:extLst>
          </p:cNvPr>
          <p:cNvSpPr txBox="1">
            <a:spLocks/>
          </p:cNvSpPr>
          <p:nvPr/>
        </p:nvSpPr>
        <p:spPr>
          <a:xfrm>
            <a:off x="2797427" y="242354"/>
            <a:ext cx="6331736" cy="78917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sz="4000" b="1" dirty="0">
                <a:latin typeface="Arial" panose="020B0604020202020204" pitchFamily="34" charset="0"/>
                <a:cs typeface="Arial" panose="020B0604020202020204" pitchFamily="34" charset="0"/>
              </a:rPr>
              <a:t>Böllergeräte Beispiele</a:t>
            </a:r>
          </a:p>
        </p:txBody>
      </p:sp>
    </p:spTree>
    <p:extLst>
      <p:ext uri="{BB962C8B-B14F-4D97-AF65-F5344CB8AC3E}">
        <p14:creationId xmlns:p14="http://schemas.microsoft.com/office/powerpoint/2010/main" val="1382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B080D-A4C1-43E7-AA3F-15B86DCC1A7C}"/>
              </a:ext>
            </a:extLst>
          </p:cNvPr>
          <p:cNvSpPr>
            <a:spLocks noGrp="1"/>
          </p:cNvSpPr>
          <p:nvPr>
            <p:ph type="title"/>
          </p:nvPr>
        </p:nvSpPr>
        <p:spPr>
          <a:xfrm>
            <a:off x="1722091" y="1420291"/>
            <a:ext cx="2409755" cy="648140"/>
          </a:xfrm>
        </p:spPr>
        <p:txBody>
          <a:bodyPr vert="horz" lIns="91440" tIns="45720" rIns="91440" bIns="45720" rtlCol="0" anchor="b">
            <a:normAutofit fontScale="90000"/>
          </a:bodyPr>
          <a:lstStyle/>
          <a:p>
            <a:pPr defTabSz="914400">
              <a:lnSpc>
                <a:spcPct val="90000"/>
              </a:lnSpc>
            </a:pPr>
            <a:r>
              <a:rPr lang="de-DE" sz="3200" dirty="0">
                <a:latin typeface="Arial" panose="020B0604020202020204" pitchFamily="34" charset="0"/>
                <a:cs typeface="Arial" panose="020B0604020202020204" pitchFamily="34" charset="0"/>
              </a:rPr>
              <a:t>Standböller</a:t>
            </a:r>
          </a:p>
        </p:txBody>
      </p:sp>
      <p:pic>
        <p:nvPicPr>
          <p:cNvPr id="8" name="Bildplatzhalter 7">
            <a:extLst>
              <a:ext uri="{FF2B5EF4-FFF2-40B4-BE49-F238E27FC236}">
                <a16:creationId xmlns:a16="http://schemas.microsoft.com/office/drawing/2014/main" id="{25420DAA-5305-4B16-BC8F-EF2CB943565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546279" y="2383247"/>
            <a:ext cx="3946021" cy="2810874"/>
          </a:xfrm>
        </p:spPr>
      </p:pic>
      <p:sp>
        <p:nvSpPr>
          <p:cNvPr id="5" name="Datumsplatzhalter 4">
            <a:extLst>
              <a:ext uri="{FF2B5EF4-FFF2-40B4-BE49-F238E27FC236}">
                <a16:creationId xmlns:a16="http://schemas.microsoft.com/office/drawing/2014/main" id="{3B1905A8-4938-44D4-9B76-03250C4C2560}"/>
              </a:ext>
            </a:extLst>
          </p:cNvPr>
          <p:cNvSpPr>
            <a:spLocks noGrp="1"/>
          </p:cNvSpPr>
          <p:nvPr>
            <p:ph type="dt" sz="half" idx="10"/>
          </p:nvPr>
        </p:nvSpPr>
        <p:spPr/>
        <p:txBody>
          <a:bodyPr/>
          <a:lstStyle/>
          <a:p>
            <a:r>
              <a:rPr lang="de-DE"/>
              <a:t>Wie werde ich Böllerschütze</a:t>
            </a:r>
            <a:endParaRPr lang="de-DE" dirty="0"/>
          </a:p>
        </p:txBody>
      </p:sp>
      <p:sp>
        <p:nvSpPr>
          <p:cNvPr id="6" name="Fußzeilenplatzhalter 5">
            <a:extLst>
              <a:ext uri="{FF2B5EF4-FFF2-40B4-BE49-F238E27FC236}">
                <a16:creationId xmlns:a16="http://schemas.microsoft.com/office/drawing/2014/main" id="{1404A785-70E0-4F7D-AE82-7BF2CC2EC8E3}"/>
              </a:ext>
            </a:extLst>
          </p:cNvPr>
          <p:cNvSpPr>
            <a:spLocks noGrp="1"/>
          </p:cNvSpPr>
          <p:nvPr>
            <p:ph type="ftr" sz="quarter" idx="11"/>
          </p:nvPr>
        </p:nvSpPr>
        <p:spPr/>
        <p:txBody>
          <a:bodyPr/>
          <a:lstStyle/>
          <a:p>
            <a:r>
              <a:rPr lang="de-DE"/>
              <a:t>© Reinhold Brand </a:t>
            </a:r>
            <a:endParaRPr lang="de-DE" dirty="0"/>
          </a:p>
        </p:txBody>
      </p:sp>
      <p:pic>
        <p:nvPicPr>
          <p:cNvPr id="10" name="Grafik 9">
            <a:extLst>
              <a:ext uri="{FF2B5EF4-FFF2-40B4-BE49-F238E27FC236}">
                <a16:creationId xmlns:a16="http://schemas.microsoft.com/office/drawing/2014/main" id="{23048570-8AA1-45D3-8089-F37E5E950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578" y="2825010"/>
            <a:ext cx="3160495" cy="1974125"/>
          </a:xfrm>
          <a:prstGeom prst="rect">
            <a:avLst/>
          </a:prstGeom>
        </p:spPr>
      </p:pic>
      <p:sp>
        <p:nvSpPr>
          <p:cNvPr id="11" name="Titel 1">
            <a:extLst>
              <a:ext uri="{FF2B5EF4-FFF2-40B4-BE49-F238E27FC236}">
                <a16:creationId xmlns:a16="http://schemas.microsoft.com/office/drawing/2014/main" id="{8726AFC4-C017-4BFF-9F74-E077D16D04D3}"/>
              </a:ext>
            </a:extLst>
          </p:cNvPr>
          <p:cNvSpPr txBox="1">
            <a:spLocks/>
          </p:cNvSpPr>
          <p:nvPr/>
        </p:nvSpPr>
        <p:spPr>
          <a:xfrm>
            <a:off x="7677618" y="1420291"/>
            <a:ext cx="1350907" cy="6481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b="1" dirty="0">
                <a:latin typeface="Arial" panose="020B0604020202020204" pitchFamily="34" charset="0"/>
                <a:cs typeface="Arial" panose="020B0604020202020204" pitchFamily="34" charset="0"/>
              </a:rPr>
              <a:t>Sirius</a:t>
            </a:r>
          </a:p>
        </p:txBody>
      </p:sp>
      <p:sp>
        <p:nvSpPr>
          <p:cNvPr id="12" name="Titel 1">
            <a:extLst>
              <a:ext uri="{FF2B5EF4-FFF2-40B4-BE49-F238E27FC236}">
                <a16:creationId xmlns:a16="http://schemas.microsoft.com/office/drawing/2014/main" id="{7BEAE61D-4EEE-46EC-9347-2E10DACA4002}"/>
              </a:ext>
            </a:extLst>
          </p:cNvPr>
          <p:cNvSpPr txBox="1">
            <a:spLocks/>
          </p:cNvSpPr>
          <p:nvPr/>
        </p:nvSpPr>
        <p:spPr>
          <a:xfrm>
            <a:off x="2742844" y="242354"/>
            <a:ext cx="6167985" cy="78917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sz="4000" b="1" dirty="0">
                <a:latin typeface="Arial" panose="020B0604020202020204" pitchFamily="34" charset="0"/>
                <a:cs typeface="Arial" panose="020B0604020202020204" pitchFamily="34" charset="0"/>
              </a:rPr>
              <a:t>Böllergeräte Beispiele</a:t>
            </a:r>
          </a:p>
        </p:txBody>
      </p:sp>
    </p:spTree>
    <p:extLst>
      <p:ext uri="{BB962C8B-B14F-4D97-AF65-F5344CB8AC3E}">
        <p14:creationId xmlns:p14="http://schemas.microsoft.com/office/powerpoint/2010/main" val="6391095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2529</Words>
  <Application>Microsoft Office PowerPoint</Application>
  <PresentationFormat>Benutzerdefiniert</PresentationFormat>
  <Paragraphs>298</Paragraphs>
  <Slides>42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42</vt:i4>
      </vt:variant>
    </vt:vector>
  </HeadingPairs>
  <TitlesOfParts>
    <vt:vector size="46" baseType="lpstr">
      <vt:lpstr>Arial</vt:lpstr>
      <vt:lpstr>Calibri</vt:lpstr>
      <vt:lpstr>Times New Roman</vt:lpstr>
      <vt:lpstr>Larissa</vt:lpstr>
      <vt:lpstr>Wie werde ich „Böllerschütze“</vt:lpstr>
      <vt:lpstr>Bezirke im BSSB</vt:lpstr>
      <vt:lpstr>Oberpfälzer Schützenbund</vt:lpstr>
      <vt:lpstr>Fragen rund um das Böllerschießen. </vt:lpstr>
      <vt:lpstr>Der Weg zum Böllerschützen.</vt:lpstr>
      <vt:lpstr>Diese Information zur Erteilung einer Unbedenklichkeit-bescheinigung findet man auf der Homepage des Ladratsamtes Freising.</vt:lpstr>
      <vt:lpstr>Böllerlehrgänge gibt es für folgende Geräte.</vt:lpstr>
      <vt:lpstr>Handböller</vt:lpstr>
      <vt:lpstr>Standböller</vt:lpstr>
      <vt:lpstr>Vorderlader Kanone</vt:lpstr>
      <vt:lpstr>Nach dem mit Erfolg bestandenen Lehrgang</vt:lpstr>
      <vt:lpstr>Bedürfnis Beispiele</vt:lpstr>
      <vt:lpstr>Diese Information zur Erteilung der Erlaubnis nach §27 findet man auf der Homepage des Landratsamtes Freising.</vt:lpstr>
      <vt:lpstr>PowerPoint-Präsentation</vt:lpstr>
      <vt:lpstr>Erlaubnis §27</vt:lpstr>
      <vt:lpstr>Beispiel einer Auflage des Landratsamtes Weißenburg  in einer Erlaubnis §27 und einer Versicherungsbestätigung</vt:lpstr>
      <vt:lpstr>Böllerschießen im Verein</vt:lpstr>
      <vt:lpstr>Mit welchen Geräten wird geschossen? 1</vt:lpstr>
      <vt:lpstr>Mit welchen Geräten wird geschossen? 2</vt:lpstr>
      <vt:lpstr>Womit wird geschossen? 1</vt:lpstr>
      <vt:lpstr>Womit wird geschossen? 2</vt:lpstr>
      <vt:lpstr>Lagerung Böllerpulver 1</vt:lpstr>
      <vt:lpstr>Lagerung Böllerpulver 2</vt:lpstr>
      <vt:lpstr>Lagerung Böllerpulver 3</vt:lpstr>
      <vt:lpstr>Lagerung Böllerpulver 4</vt:lpstr>
      <vt:lpstr>Unzulässig für eine Aufbewahrung  von Böllerpulver sind zum Beispiel.</vt:lpstr>
      <vt:lpstr>Welches Zubehör benötige ich zum Böllerschiessen.</vt:lpstr>
      <vt:lpstr>PowerPoint-Präsentation</vt:lpstr>
      <vt:lpstr>Wer stellt Böller her?</vt:lpstr>
      <vt:lpstr>Kleidung – einheitliche Tracht.</vt:lpstr>
      <vt:lpstr>Böllerschießen als Brauchtum  und Tradition</vt:lpstr>
      <vt:lpstr>Sonstige Anlässe: (für Vereinsmitglieder und Personen des öffentlichen Lebens)</vt:lpstr>
      <vt:lpstr>PowerPoint-Präsentation</vt:lpstr>
      <vt:lpstr>Sonstige Anlässe:</vt:lpstr>
      <vt:lpstr>Historische Abhandlung 1</vt:lpstr>
      <vt:lpstr>Historische Abhandlung 2</vt:lpstr>
      <vt:lpstr>Historische Abhandlung 3</vt:lpstr>
      <vt:lpstr>Transport von Böllerpulver 1</vt:lpstr>
      <vt:lpstr>Transport von Böllerpulver 2</vt:lpstr>
      <vt:lpstr>Böllerkommando mit dem Säbel</vt:lpstr>
      <vt:lpstr>Abschließende Informationen 1</vt:lpstr>
      <vt:lpstr>Abschließende Informationen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werde ich „Böllerschütze“</dc:title>
  <dc:creator>Harald Kraus</dc:creator>
  <cp:lastModifiedBy>Reinhold Brand</cp:lastModifiedBy>
  <cp:revision>14</cp:revision>
  <dcterms:created xsi:type="dcterms:W3CDTF">2018-01-06T07:32:43Z</dcterms:created>
  <dcterms:modified xsi:type="dcterms:W3CDTF">2018-02-26T14:30:10Z</dcterms:modified>
</cp:coreProperties>
</file>